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216" r:id="rId2"/>
  </p:sldMasterIdLst>
  <p:notesMasterIdLst>
    <p:notesMasterId r:id="rId27"/>
  </p:notesMasterIdLst>
  <p:handoutMasterIdLst>
    <p:handoutMasterId r:id="rId28"/>
  </p:handoutMasterIdLst>
  <p:sldIdLst>
    <p:sldId id="256" r:id="rId3"/>
    <p:sldId id="294" r:id="rId4"/>
    <p:sldId id="266" r:id="rId5"/>
    <p:sldId id="295" r:id="rId6"/>
    <p:sldId id="267" r:id="rId7"/>
    <p:sldId id="281" r:id="rId8"/>
    <p:sldId id="283" r:id="rId9"/>
    <p:sldId id="284" r:id="rId10"/>
    <p:sldId id="285" r:id="rId11"/>
    <p:sldId id="286" r:id="rId12"/>
    <p:sldId id="287" r:id="rId13"/>
    <p:sldId id="288" r:id="rId14"/>
    <p:sldId id="289" r:id="rId15"/>
    <p:sldId id="277" r:id="rId16"/>
    <p:sldId id="270" r:id="rId17"/>
    <p:sldId id="272" r:id="rId18"/>
    <p:sldId id="271" r:id="rId19"/>
    <p:sldId id="273" r:id="rId20"/>
    <p:sldId id="274" r:id="rId21"/>
    <p:sldId id="275" r:id="rId22"/>
    <p:sldId id="276" r:id="rId23"/>
    <p:sldId id="293" r:id="rId24"/>
    <p:sldId id="282" r:id="rId25"/>
    <p:sldId id="280" r:id="rId26"/>
  </p:sldIdLst>
  <p:sldSz cx="9144000" cy="6858000" type="screen4x3"/>
  <p:notesSz cx="10234613" cy="70993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7"/>
    <a:srgbClr val="4F81BD"/>
    <a:srgbClr val="75B4C5"/>
    <a:srgbClr val="3366CC"/>
    <a:srgbClr val="FFCC00"/>
    <a:srgbClr val="70B088"/>
    <a:srgbClr val="0066CC"/>
    <a:srgbClr val="FFCC99"/>
    <a:srgbClr val="3333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82766" autoAdjust="0"/>
  </p:normalViewPr>
  <p:slideViewPr>
    <p:cSldViewPr>
      <p:cViewPr varScale="1">
        <p:scale>
          <a:sx n="103" d="100"/>
          <a:sy n="103" d="100"/>
        </p:scale>
        <p:origin x="-1938" y="-96"/>
      </p:cViewPr>
      <p:guideLst>
        <p:guide orient="horz" pos="2160"/>
        <p:guide pos="2880"/>
      </p:guideLst>
    </p:cSldViewPr>
  </p:slideViewPr>
  <p:notesTextViewPr>
    <p:cViewPr>
      <p:scale>
        <a:sx n="1" d="1"/>
        <a:sy n="1" d="1"/>
      </p:scale>
      <p:origin x="0" y="0"/>
    </p:cViewPr>
  </p:notesTextViewPr>
  <p:notesViewPr>
    <p:cSldViewPr>
      <p:cViewPr varScale="1">
        <p:scale>
          <a:sx n="121" d="100"/>
          <a:sy n="121" d="100"/>
        </p:scale>
        <p:origin x="-1734" y="-102"/>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5475" cy="355600"/>
          </a:xfrm>
          <a:prstGeom prst="rect">
            <a:avLst/>
          </a:prstGeom>
        </p:spPr>
        <p:txBody>
          <a:bodyPr vert="horz" lIns="99048" tIns="49524" rIns="99048" bIns="49524" rtlCol="0"/>
          <a:lstStyle>
            <a:lvl1pPr algn="l">
              <a:defRPr sz="1300">
                <a:latin typeface="Arial" charset="0"/>
              </a:defRPr>
            </a:lvl1pPr>
          </a:lstStyle>
          <a:p>
            <a:pPr>
              <a:defRPr/>
            </a:pPr>
            <a:endParaRPr lang="de-CH"/>
          </a:p>
        </p:txBody>
      </p:sp>
      <p:sp>
        <p:nvSpPr>
          <p:cNvPr id="3" name="Datumsplatzhalter 2"/>
          <p:cNvSpPr>
            <a:spLocks noGrp="1"/>
          </p:cNvSpPr>
          <p:nvPr>
            <p:ph type="dt" sz="quarter" idx="1"/>
          </p:nvPr>
        </p:nvSpPr>
        <p:spPr>
          <a:xfrm>
            <a:off x="5797550" y="0"/>
            <a:ext cx="4435475" cy="355600"/>
          </a:xfrm>
          <a:prstGeom prst="rect">
            <a:avLst/>
          </a:prstGeom>
        </p:spPr>
        <p:txBody>
          <a:bodyPr vert="horz" lIns="99048" tIns="49524" rIns="99048" bIns="49524" rtlCol="0"/>
          <a:lstStyle>
            <a:lvl1pPr algn="r">
              <a:defRPr sz="1300">
                <a:latin typeface="Arial" charset="0"/>
              </a:defRPr>
            </a:lvl1pPr>
          </a:lstStyle>
          <a:p>
            <a:pPr>
              <a:defRPr/>
            </a:pPr>
            <a:fld id="{5744F94A-355B-4AF1-9726-1CE83BB2438B}" type="datetimeFigureOut">
              <a:rPr lang="de-DE"/>
              <a:pPr>
                <a:defRPr/>
              </a:pPr>
              <a:t>14.09.2017</a:t>
            </a:fld>
            <a:endParaRPr lang="de-CH"/>
          </a:p>
        </p:txBody>
      </p:sp>
      <p:sp>
        <p:nvSpPr>
          <p:cNvPr id="4" name="Fußzeilenplatzhalter 3"/>
          <p:cNvSpPr>
            <a:spLocks noGrp="1"/>
          </p:cNvSpPr>
          <p:nvPr>
            <p:ph type="ftr" sz="quarter" idx="2"/>
          </p:nvPr>
        </p:nvSpPr>
        <p:spPr>
          <a:xfrm>
            <a:off x="0" y="6743700"/>
            <a:ext cx="4435475" cy="354013"/>
          </a:xfrm>
          <a:prstGeom prst="rect">
            <a:avLst/>
          </a:prstGeom>
        </p:spPr>
        <p:txBody>
          <a:bodyPr vert="horz" lIns="99048" tIns="49524" rIns="99048" bIns="49524" rtlCol="0" anchor="b"/>
          <a:lstStyle>
            <a:lvl1pPr algn="l">
              <a:defRPr sz="1300">
                <a:latin typeface="Arial" charset="0"/>
              </a:defRPr>
            </a:lvl1pPr>
          </a:lstStyle>
          <a:p>
            <a:pPr>
              <a:defRPr/>
            </a:pPr>
            <a:endParaRPr lang="de-CH"/>
          </a:p>
        </p:txBody>
      </p:sp>
      <p:sp>
        <p:nvSpPr>
          <p:cNvPr id="5" name="Foliennummernplatzhalter 4"/>
          <p:cNvSpPr>
            <a:spLocks noGrp="1"/>
          </p:cNvSpPr>
          <p:nvPr>
            <p:ph type="sldNum" sz="quarter" idx="3"/>
          </p:nvPr>
        </p:nvSpPr>
        <p:spPr>
          <a:xfrm>
            <a:off x="5797550" y="6743700"/>
            <a:ext cx="4435475" cy="354013"/>
          </a:xfrm>
          <a:prstGeom prst="rect">
            <a:avLst/>
          </a:prstGeom>
        </p:spPr>
        <p:txBody>
          <a:bodyPr vert="horz" lIns="99048" tIns="49524" rIns="99048" bIns="49524" rtlCol="0" anchor="b"/>
          <a:lstStyle>
            <a:lvl1pPr algn="r">
              <a:defRPr sz="1300">
                <a:latin typeface="Arial" charset="0"/>
              </a:defRPr>
            </a:lvl1pPr>
          </a:lstStyle>
          <a:p>
            <a:pPr>
              <a:defRPr/>
            </a:pPr>
            <a:fld id="{069EC7AC-CB2C-4869-A36C-E3DD73BA5754}" type="slidenum">
              <a:rPr lang="de-CH"/>
              <a:pPr>
                <a:defRPr/>
              </a:pPr>
              <a:t>‹Nr.›</a:t>
            </a:fld>
            <a:endParaRPr lang="de-CH"/>
          </a:p>
        </p:txBody>
      </p:sp>
    </p:spTree>
    <p:extLst>
      <p:ext uri="{BB962C8B-B14F-4D97-AF65-F5344CB8AC3E}">
        <p14:creationId xmlns:p14="http://schemas.microsoft.com/office/powerpoint/2010/main" val="2317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de-CH"/>
          </a:p>
        </p:txBody>
      </p:sp>
      <p:sp>
        <p:nvSpPr>
          <p:cNvPr id="307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023938" y="3371850"/>
            <a:ext cx="8186737" cy="31956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3078" name="Rectangle 6"/>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de-CH"/>
          </a:p>
        </p:txBody>
      </p:sp>
      <p:sp>
        <p:nvSpPr>
          <p:cNvPr id="3079" name="Rectangle 7"/>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F6BDE587-1257-4E1F-9840-BC92ACDA91F0}" type="slidenum">
              <a:rPr lang="de-CH"/>
              <a:pPr>
                <a:defRPr/>
              </a:pPr>
              <a:t>‹Nr.›</a:t>
            </a:fld>
            <a:endParaRPr lang="de-CH"/>
          </a:p>
        </p:txBody>
      </p:sp>
    </p:spTree>
    <p:extLst>
      <p:ext uri="{BB962C8B-B14F-4D97-AF65-F5344CB8AC3E}">
        <p14:creationId xmlns:p14="http://schemas.microsoft.com/office/powerpoint/2010/main" val="25931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CA7B5F-7AB3-40E2-BAED-85C7A65C2438}" type="slidenum">
              <a:rPr lang="de-CH" altLang="de-DE" sz="1300" smtClean="0"/>
              <a:pPr eaLnBrk="1" hangingPunct="1">
                <a:spcBef>
                  <a:spcPct val="0"/>
                </a:spcBef>
              </a:pPr>
              <a:t>1</a:t>
            </a:fld>
            <a:endParaRPr lang="de-CH" altLang="de-DE" sz="1300" smtClean="0"/>
          </a:p>
        </p:txBody>
      </p:sp>
      <p:sp>
        <p:nvSpPr>
          <p:cNvPr id="2867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ln/>
        </p:spPr>
        <p:txBody>
          <a:bodyPr/>
          <a:lstStyle/>
          <a:p>
            <a:pPr eaLnBrk="1" hangingPunct="1">
              <a:defRPr/>
            </a:pPr>
            <a:r>
              <a:rPr lang="de-DE" sz="1600" dirty="0" smtClean="0">
                <a:latin typeface="+mj-lt"/>
                <a:ea typeface="Adobe Heiti Std R" pitchFamily="34" charset="-128"/>
                <a:cs typeface="Times New Roman" pitchFamily="18" charset="0"/>
              </a:rPr>
              <a:t>Diese Präsentation</a:t>
            </a:r>
            <a:r>
              <a:rPr lang="de-DE" sz="1600" baseline="0" dirty="0" smtClean="0">
                <a:latin typeface="+mj-lt"/>
                <a:ea typeface="Adobe Heiti Std R" pitchFamily="34" charset="-128"/>
                <a:cs typeface="Times New Roman" pitchFamily="18" charset="0"/>
              </a:rPr>
              <a:t> kann als Grundlage verwendet werden und beliebig angepasst werden. </a:t>
            </a:r>
            <a:endParaRPr lang="de-DE" sz="1600" dirty="0" smtClean="0">
              <a:latin typeface="+mj-lt"/>
              <a:ea typeface="Adobe Heiti Std R" pitchFamily="34" charset="-128"/>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10</a:t>
            </a:fld>
            <a:endParaRPr lang="de-CH"/>
          </a:p>
        </p:txBody>
      </p:sp>
    </p:spTree>
    <p:extLst>
      <p:ext uri="{BB962C8B-B14F-4D97-AF65-F5344CB8AC3E}">
        <p14:creationId xmlns:p14="http://schemas.microsoft.com/office/powerpoint/2010/main" val="186005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11</a:t>
            </a:fld>
            <a:endParaRPr lang="de-CH"/>
          </a:p>
        </p:txBody>
      </p:sp>
    </p:spTree>
    <p:extLst>
      <p:ext uri="{BB962C8B-B14F-4D97-AF65-F5344CB8AC3E}">
        <p14:creationId xmlns:p14="http://schemas.microsoft.com/office/powerpoint/2010/main" val="186005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12</a:t>
            </a:fld>
            <a:endParaRPr lang="de-CH"/>
          </a:p>
        </p:txBody>
      </p:sp>
    </p:spTree>
    <p:extLst>
      <p:ext uri="{BB962C8B-B14F-4D97-AF65-F5344CB8AC3E}">
        <p14:creationId xmlns:p14="http://schemas.microsoft.com/office/powerpoint/2010/main" val="186005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13</a:t>
            </a:fld>
            <a:endParaRPr lang="de-CH"/>
          </a:p>
        </p:txBody>
      </p:sp>
    </p:spTree>
    <p:extLst>
      <p:ext uri="{BB962C8B-B14F-4D97-AF65-F5344CB8AC3E}">
        <p14:creationId xmlns:p14="http://schemas.microsoft.com/office/powerpoint/2010/main" val="186005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b="1" kern="1200" dirty="0" smtClean="0">
                <a:solidFill>
                  <a:schemeClr val="tx1"/>
                </a:solidFill>
                <a:effectLst/>
                <a:latin typeface="Arial" charset="0"/>
                <a:ea typeface="+mn-ea"/>
                <a:cs typeface="+mn-cs"/>
              </a:rPr>
              <a:t>Was sind Hausaufgaben?</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r>
              <a:rPr lang="de-CH" sz="1200" kern="1200" dirty="0" smtClean="0">
                <a:solidFill>
                  <a:schemeClr val="tx1"/>
                </a:solidFill>
                <a:effectLst/>
                <a:latin typeface="Arial" charset="0"/>
                <a:ea typeface="+mn-ea"/>
                <a:cs typeface="+mn-cs"/>
              </a:rPr>
              <a:t>Unter Hausaufgaben sind jene Aufgaben zu verstehen, die sich aus dem Unterricht ergeben resp. den Unterricht ergänzen und die in der Regel ausserhalb des Unterrichts erledigt werden.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mn-cs"/>
              </a:rPr>
              <a:t>Hausaufgaben geben den Lernenden die Möglichkeit, ihr Lernen auf ausserhalb des Unterrichts auszuweiten. Ziel ist es mit den Hausaufgaben Gelerntes zu vertiefen, den Lernprozess der Lernenden anzuregen und die Selbstverantwortung und Selbstständigkeit zu fördern.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mn-cs"/>
              </a:rPr>
              <a:t>Zu Hausaufgaben können Wiederholen, Üben und Aufgaben lösen zählen, wobei den Lernenden die Möglichkeit gegeben wird, ihr Lernen ausserhalb des Unterrichts auszuweiten. Ziel ist es, mit den Hausaufgaben Gelerntes zu vertiefen, den Lernprozess der Lernenden anzuregen und die Selbstverantwortung und Selbstständigkeit zu fördern.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Arial" charset="0"/>
                <a:ea typeface="+mn-ea"/>
                <a:cs typeface="+mn-cs"/>
              </a:rPr>
              <a:t>Im Folgenden sind jene Hausaufgaben gemeint, die neben der Prüfungsvorbereitung, positive Lerneffekte haben.</a:t>
            </a: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14</a:t>
            </a:fld>
            <a:endParaRPr lang="de-CH"/>
          </a:p>
        </p:txBody>
      </p:sp>
    </p:spTree>
    <p:extLst>
      <p:ext uri="{BB962C8B-B14F-4D97-AF65-F5344CB8AC3E}">
        <p14:creationId xmlns:p14="http://schemas.microsoft.com/office/powerpoint/2010/main" val="43996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Verordnung zum Gesetz über die Volksschulbildung</a:t>
            </a:r>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15</a:t>
            </a:fld>
            <a:endParaRPr lang="de-CH"/>
          </a:p>
        </p:txBody>
      </p:sp>
    </p:spTree>
    <p:extLst>
      <p:ext uri="{BB962C8B-B14F-4D97-AF65-F5344CB8AC3E}">
        <p14:creationId xmlns:p14="http://schemas.microsoft.com/office/powerpoint/2010/main" val="17291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Eltern:</a:t>
            </a:r>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-Fenster zur Schule</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-Wenn die Eltern zu Hilfslehrern werden, dem Kind alles zeigen oder die Aufgaben sogar selber lösen, hat das meist negative Folgen. Denn dann signalisieren sie dem Kind: Du kannst es selber nicht. Das entmutigt. Diese Gefahr besteht gerade bei Schülern mit Leistungsproblemen, weil die Eltern sich da gezwungen fühlen, sich stärker zu engagieren. Hilfe hilft nicht immer. </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-Erhöht</a:t>
            </a:r>
            <a:r>
              <a:rPr lang="de-DE" sz="1200" kern="1200" baseline="0" dirty="0" smtClean="0">
                <a:solidFill>
                  <a:schemeClr val="tx1"/>
                </a:solidFill>
                <a:effectLst/>
                <a:latin typeface="Arial" charset="0"/>
                <a:ea typeface="+mn-ea"/>
                <a:cs typeface="+mn-cs"/>
              </a:rPr>
              <a:t> Druck </a:t>
            </a:r>
            <a:endParaRPr lang="de-CH" sz="1200" kern="1200" dirty="0" smtClean="0">
              <a:solidFill>
                <a:schemeClr val="tx1"/>
              </a:solidFill>
              <a:effectLst/>
              <a:latin typeface="Arial" charset="0"/>
              <a:ea typeface="+mn-ea"/>
              <a:cs typeface="+mn-cs"/>
            </a:endParaRPr>
          </a:p>
          <a:p>
            <a:r>
              <a:rPr lang="de-CH" dirty="0" smtClean="0"/>
              <a:t>-Hausaufgaben</a:t>
            </a:r>
            <a:r>
              <a:rPr lang="de-CH" baseline="0" dirty="0" smtClean="0"/>
              <a:t> können das Familienleben belasten. Besonders betroffen sind schwächere Schülern die den Stoff so oder so nur mit Mühe bewältigen können.</a:t>
            </a:r>
          </a:p>
          <a:p>
            <a:r>
              <a:rPr lang="de-CH" baseline="0" dirty="0" smtClean="0"/>
              <a:t>-Eltern verstehen die Aufgaben gar nicht und können so auch nicht helfen. So besteht auch das Risiko, dass Hausaufgaben Leistungsgefälle UND Chancenungleichheit vergrösserten, anstatt sie zu verringern. </a:t>
            </a:r>
          </a:p>
          <a:p>
            <a:endParaRPr lang="de-CH" baseline="0" dirty="0" smtClean="0"/>
          </a:p>
          <a:p>
            <a:r>
              <a:rPr lang="de-CH" baseline="0" dirty="0" smtClean="0"/>
              <a:t>-</a:t>
            </a:r>
            <a:r>
              <a:rPr lang="de-CH" sz="1200" kern="1200" dirty="0" smtClean="0">
                <a:solidFill>
                  <a:schemeClr val="tx1"/>
                </a:solidFill>
                <a:effectLst/>
                <a:latin typeface="Arial" charset="0"/>
                <a:ea typeface="+mn-ea"/>
                <a:cs typeface="+mn-cs"/>
              </a:rPr>
              <a:t>Die Eltern haben eine unterstützende Rolle im Hintergrund.</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sorgen zu Hause für einen klar definierten Rahmen für die Erledigung der Hausaufgaben. (Arbeitsplatz, Zeit)</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zeigen Interesse und Wertschätzung an der Arbeit des Kindes. </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arbeiten beim Lösen der Hausaufgaben nicht aktiv mit sondern zeigen vor, wie sich die Lernenden selber helfen können. </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sind über die Hausaufgabenkultur informiert, bringen ihre Erfahrungen für die Ausgestaltung ein und nehmen bei Schwierigkeiten Kontakt mit den Lehrpersonen auf.</a:t>
            </a:r>
          </a:p>
          <a:p>
            <a:endParaRPr lang="de-CH" baseline="0" dirty="0" smtClean="0"/>
          </a:p>
          <a:p>
            <a:r>
              <a:rPr lang="de-CH" baseline="0" dirty="0" smtClean="0"/>
              <a:t>Lernende: </a:t>
            </a:r>
          </a:p>
          <a:p>
            <a:r>
              <a:rPr lang="de-CH" baseline="0" dirty="0" smtClean="0"/>
              <a:t>-Auf den unteren Stufen Freude an Hausaufgaben, zeigen was sie können. Mit der Zeit immer mehr negativ Erfolge, Belastung</a:t>
            </a:r>
          </a:p>
          <a:p>
            <a:r>
              <a:rPr lang="de-CH" baseline="0" dirty="0" smtClean="0"/>
              <a:t>-Viele Kinder können die Aufgaben zu Hause kaum erledigen, weil sie kein eigenes Zimmer haben, weil der Fernseher immer läuft, weil die Geschwister stören,…</a:t>
            </a:r>
          </a:p>
          <a:p>
            <a:r>
              <a:rPr lang="de-CH" baseline="0" dirty="0" smtClean="0"/>
              <a:t>-Lernende erleben die HA als Belastung</a:t>
            </a:r>
          </a:p>
          <a:p>
            <a:endParaRPr lang="de-CH" baseline="0" dirty="0" smtClean="0"/>
          </a:p>
          <a:p>
            <a:r>
              <a:rPr lang="de-CH" dirty="0" smtClean="0"/>
              <a:t>Lehrperson: </a:t>
            </a:r>
          </a:p>
          <a:p>
            <a:r>
              <a:rPr lang="de-CH" b="0" dirty="0" smtClean="0"/>
              <a:t>-</a:t>
            </a:r>
            <a:r>
              <a:rPr lang="de-DE" sz="1200" b="0" i="0" u="none" strike="noStrike" kern="1200" baseline="0" dirty="0" smtClean="0">
                <a:solidFill>
                  <a:schemeClr val="tx1"/>
                </a:solidFill>
                <a:latin typeface="Arial" charset="0"/>
                <a:ea typeface="+mn-ea"/>
                <a:cs typeface="+mn-cs"/>
              </a:rPr>
              <a:t>Durch die aktive Wiederholung des in der Schule vermittelten Stoffes wird mit den Hausaufgaben das erarbeitete Wissen wiederholt und gefestigt. </a:t>
            </a:r>
          </a:p>
          <a:p>
            <a:r>
              <a:rPr lang="de-DE" sz="1200" b="0" i="0" u="none" strike="noStrike" kern="1200" baseline="0" dirty="0" smtClean="0">
                <a:solidFill>
                  <a:schemeClr val="tx1"/>
                </a:solidFill>
                <a:latin typeface="Arial" charset="0"/>
                <a:ea typeface="+mn-ea"/>
                <a:cs typeface="+mn-cs"/>
              </a:rPr>
              <a:t>-Die Hausaufgaben gehören zum Arbeitspensum</a:t>
            </a:r>
          </a:p>
          <a:p>
            <a:r>
              <a:rPr lang="de-DE" sz="1200" b="0" i="0" u="none" strike="noStrike" kern="1200" baseline="0" dirty="0" smtClean="0">
                <a:solidFill>
                  <a:schemeClr val="tx1"/>
                </a:solidFill>
                <a:latin typeface="Arial" charset="0"/>
                <a:ea typeface="+mn-ea"/>
                <a:cs typeface="+mn-cs"/>
              </a:rPr>
              <a:t>-Erwartung an Lernende, Anforderung von Stufe zu Stufe unterschiedlich</a:t>
            </a:r>
          </a:p>
          <a:p>
            <a:r>
              <a:rPr lang="de-DE" sz="1200" b="0" i="0" u="none" strike="noStrike" kern="1200" baseline="0" dirty="0" smtClean="0">
                <a:solidFill>
                  <a:schemeClr val="tx1"/>
                </a:solidFill>
                <a:latin typeface="Arial" charset="0"/>
                <a:ea typeface="+mn-ea"/>
                <a:cs typeface="+mn-cs"/>
              </a:rPr>
              <a:t>-Zur Vorbereitung der nächsten Lerneinheit</a:t>
            </a:r>
          </a:p>
          <a:p>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Betreuende Tagesstrukturen:</a:t>
            </a:r>
          </a:p>
          <a:p>
            <a:r>
              <a:rPr lang="de-DE" sz="1200" b="0" i="0" u="none" strike="noStrike" kern="1200" baseline="0" dirty="0" smtClean="0">
                <a:solidFill>
                  <a:schemeClr val="tx1"/>
                </a:solidFill>
                <a:latin typeface="Arial" charset="0"/>
                <a:ea typeface="+mn-ea"/>
                <a:cs typeface="+mn-cs"/>
              </a:rPr>
              <a:t>-sind pädagogisch ausgebildet (Lehrpersonen?) oder werden durch eine Lehrperson begleitet (Coaching)</a:t>
            </a:r>
          </a:p>
          <a:p>
            <a:r>
              <a:rPr lang="de-DE" sz="1200" b="0" i="0" u="none" strike="noStrike" kern="1200" baseline="0" dirty="0" smtClean="0">
                <a:solidFill>
                  <a:schemeClr val="tx1"/>
                </a:solidFill>
                <a:latin typeface="Arial" charset="0"/>
                <a:ea typeface="+mn-ea"/>
                <a:cs typeface="+mn-cs"/>
              </a:rPr>
              <a:t>-können Rücksprachen über die Leitung (Hausaufgaben oder Tagesstrukturen) mit den Lehrpersonen treffen, d.h.</a:t>
            </a:r>
          </a:p>
          <a:p>
            <a:r>
              <a:rPr lang="de-DE" sz="1200" b="0" i="0" u="none" strike="noStrike" kern="1200" baseline="0" dirty="0" smtClean="0">
                <a:solidFill>
                  <a:schemeClr val="tx1"/>
                </a:solidFill>
                <a:latin typeface="Arial" charset="0"/>
                <a:ea typeface="+mn-ea"/>
                <a:cs typeface="+mn-cs"/>
              </a:rPr>
              <a:t>-Kommunikationsweg zwischen Hausaufgabenbegleitung und Lehrpersonen ist definiert</a:t>
            </a:r>
          </a:p>
          <a:p>
            <a:r>
              <a:rPr lang="de-DE" sz="1200" b="0" i="0" u="none" strike="noStrike" kern="1200" baseline="0" dirty="0" smtClean="0">
                <a:solidFill>
                  <a:schemeClr val="tx1"/>
                </a:solidFill>
                <a:latin typeface="Arial" charset="0"/>
                <a:ea typeface="+mn-ea"/>
                <a:cs typeface="+mn-cs"/>
              </a:rPr>
              <a:t>-Begegnungen/Austausche zwischen Hausaufgabenbegleitenden und Lehrpersonen finden </a:t>
            </a:r>
            <a:r>
              <a:rPr lang="de-DE" sz="1200" b="0" i="0" u="none" strike="noStrike" kern="1200" baseline="0" dirty="0" err="1" smtClean="0">
                <a:solidFill>
                  <a:schemeClr val="tx1"/>
                </a:solidFill>
                <a:latin typeface="Arial" charset="0"/>
                <a:ea typeface="+mn-ea"/>
                <a:cs typeface="+mn-cs"/>
              </a:rPr>
              <a:t>regelmässig</a:t>
            </a:r>
            <a:r>
              <a:rPr lang="de-DE" sz="1200" b="0" i="0" u="none" strike="noStrike" kern="1200" baseline="0" dirty="0" smtClean="0">
                <a:solidFill>
                  <a:schemeClr val="tx1"/>
                </a:solidFill>
                <a:latin typeface="Arial" charset="0"/>
                <a:ea typeface="+mn-ea"/>
                <a:cs typeface="+mn-cs"/>
              </a:rPr>
              <a:t> (institutionalisiert, z.B. 1 bis 2 mal im Schuljahr) statt</a:t>
            </a:r>
          </a:p>
          <a:p>
            <a:r>
              <a:rPr lang="de-DE" sz="1200" b="0" i="0" u="none" strike="noStrike" kern="1200" baseline="0" dirty="0" smtClean="0">
                <a:solidFill>
                  <a:schemeClr val="tx1"/>
                </a:solidFill>
                <a:latin typeface="Arial" charset="0"/>
                <a:ea typeface="+mn-ea"/>
                <a:cs typeface="+mn-cs"/>
              </a:rPr>
              <a:t>-müssen die Erwartungen der Lehrpersonen und Anforderungen an die Lernenden kennen</a:t>
            </a:r>
          </a:p>
          <a:p>
            <a:r>
              <a:rPr lang="de-DE" sz="1200" b="0" i="0" u="none" strike="noStrike" kern="1200" baseline="0" dirty="0" smtClean="0">
                <a:solidFill>
                  <a:schemeClr val="tx1"/>
                </a:solidFill>
                <a:latin typeface="Arial" charset="0"/>
                <a:ea typeface="+mn-ea"/>
                <a:cs typeface="+mn-cs"/>
              </a:rPr>
              <a:t>-bieten den Lernenden Hilfestellungen an</a:t>
            </a:r>
          </a:p>
          <a:p>
            <a:r>
              <a:rPr lang="de-DE" sz="1200" b="0" i="0" u="none" strike="noStrike" kern="1200" baseline="0" dirty="0" smtClean="0">
                <a:solidFill>
                  <a:schemeClr val="tx1"/>
                </a:solidFill>
                <a:latin typeface="Arial" charset="0"/>
                <a:ea typeface="+mn-ea"/>
                <a:cs typeface="+mn-cs"/>
              </a:rPr>
              <a:t>-haben einen Raum/mehrere Räume zur Verfügung, der/die konzentriertes Arbeiten unterstützt/unterstützen</a:t>
            </a:r>
          </a:p>
          <a:p>
            <a:r>
              <a:rPr lang="de-DE" sz="1200" b="0" i="0" u="none" strike="noStrike" kern="1200" baseline="0" dirty="0" smtClean="0">
                <a:solidFill>
                  <a:schemeClr val="tx1"/>
                </a:solidFill>
                <a:latin typeface="Arial" charset="0"/>
                <a:ea typeface="+mn-ea"/>
                <a:cs typeface="+mn-cs"/>
              </a:rPr>
              <a:t>-haben Abmachungen, was die Lernenden nach der Erledigung der Hausaufgaben machen/ wo sie sich aufhalten können</a:t>
            </a:r>
          </a:p>
          <a:p>
            <a:endParaRPr lang="de-DE" sz="1200" b="0" i="0" u="none" strike="noStrike" kern="1200" baseline="0" dirty="0" smtClean="0">
              <a:solidFill>
                <a:schemeClr val="tx1"/>
              </a:solidFill>
              <a:latin typeface="Arial" charset="0"/>
              <a:ea typeface="+mn-ea"/>
              <a:cs typeface="+mn-cs"/>
            </a:endParaRPr>
          </a:p>
          <a:p>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Ergänzungen?!</a:t>
            </a:r>
            <a:endParaRPr lang="de-CH" b="0"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17</a:t>
            </a:fld>
            <a:endParaRPr lang="de-CH"/>
          </a:p>
        </p:txBody>
      </p:sp>
    </p:spTree>
    <p:extLst>
      <p:ext uri="{BB962C8B-B14F-4D97-AF65-F5344CB8AC3E}">
        <p14:creationId xmlns:p14="http://schemas.microsoft.com/office/powerpoint/2010/main" val="970620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Sinn und Zweck:</a:t>
            </a:r>
          </a:p>
          <a:p>
            <a:r>
              <a:rPr lang="de-CH" sz="1200" kern="1200" dirty="0" smtClean="0">
                <a:solidFill>
                  <a:schemeClr val="tx1"/>
                </a:solidFill>
                <a:effectLst/>
                <a:latin typeface="Arial" charset="0"/>
                <a:ea typeface="+mn-ea"/>
                <a:cs typeface="+mn-cs"/>
              </a:rPr>
              <a:t>- Hausaufgaben sind denkanregend; sie verarbeiten den erlebten Unterricht und bereiten den weiteren Unterricht vor.</a:t>
            </a:r>
          </a:p>
          <a:p>
            <a:r>
              <a:rPr lang="de-CH" sz="1200" kern="1200" dirty="0" smtClean="0">
                <a:solidFill>
                  <a:schemeClr val="tx1"/>
                </a:solidFill>
                <a:effectLst/>
                <a:latin typeface="Arial" charset="0"/>
                <a:ea typeface="+mn-ea"/>
                <a:cs typeface="+mn-cs"/>
              </a:rPr>
              <a:t>- Die Schülerinnen und Schüler erfahren, dass ihnen die Hausaufgaben etwas nützen, weil sie den Unterrichtsstoff besser verstehen.</a:t>
            </a:r>
          </a:p>
          <a:p>
            <a:r>
              <a:rPr lang="de-CH" sz="1200" kern="1200" dirty="0" smtClean="0">
                <a:solidFill>
                  <a:schemeClr val="tx1"/>
                </a:solidFill>
                <a:effectLst/>
                <a:latin typeface="Arial" charset="0"/>
                <a:ea typeface="+mn-ea"/>
                <a:cs typeface="+mn-cs"/>
              </a:rPr>
              <a:t>- Übungsaufgaben dienen zur Vertiefung und schaffen Sicherheit. Fehler sind Teil des Übens. Auch Anstrengungen, die zu Fehlern führen, verdienen Wertschätzung.</a:t>
            </a:r>
          </a:p>
          <a:p>
            <a:r>
              <a:rPr lang="de-CH" sz="1200" kern="1200" dirty="0" smtClean="0">
                <a:solidFill>
                  <a:schemeClr val="tx1"/>
                </a:solidFill>
                <a:effectLst/>
                <a:latin typeface="Arial" charset="0"/>
                <a:ea typeface="+mn-ea"/>
                <a:cs typeface="+mn-cs"/>
              </a:rPr>
              <a:t>- Entdeckeraufgaben haben einen Bezug zur Lebenswelt der Kinder und bringen eine Vielfalt von Ideen und Lösungen ins Schulzimmer zurück.</a:t>
            </a:r>
          </a:p>
          <a:p>
            <a:r>
              <a:rPr lang="de-CH" sz="1200" kern="1200" dirty="0" smtClean="0">
                <a:solidFill>
                  <a:schemeClr val="tx1"/>
                </a:solidFill>
                <a:effectLst/>
                <a:latin typeface="Arial" charset="0"/>
                <a:ea typeface="+mn-ea"/>
                <a:cs typeface="+mn-cs"/>
              </a:rPr>
              <a:t>- Über die Hausaufgaben lernt das Kind selbstständig zu arbeiten. Dazu gehört das Einrichten des Arbeitsplatzes, die Zeiteinteilung sowie sie Strategien der selbstständigen Lösungsfindung. </a:t>
            </a:r>
          </a:p>
          <a:p>
            <a:endParaRPr lang="de-DE" dirty="0" smtClean="0"/>
          </a:p>
          <a:p>
            <a:r>
              <a:rPr lang="de-DE" dirty="0" smtClean="0"/>
              <a:t>Zeitaufwand und Dauer: </a:t>
            </a:r>
          </a:p>
          <a:p>
            <a:r>
              <a:rPr lang="de-DE" dirty="0" smtClean="0"/>
              <a:t>- Sobald es in die Richtung einer Überforderung geht, scheint es ins Negative zu kippen. Wir empfehlen deshalb die Regel «lieber häufig als intensiv».</a:t>
            </a:r>
          </a:p>
          <a:p>
            <a:r>
              <a:rPr lang="de-DE" dirty="0" smtClean="0"/>
              <a:t>-</a:t>
            </a:r>
            <a:r>
              <a:rPr lang="de-DE" baseline="0" dirty="0" smtClean="0"/>
              <a:t> 10 Minuten pro absolviertes Schuljahr gilt die Faustregel. kann individuell über- oder unterschritten werden. </a:t>
            </a:r>
          </a:p>
          <a:p>
            <a:r>
              <a:rPr lang="de-DE" baseline="0" dirty="0" smtClean="0"/>
              <a:t>- Nicht Mengenbegrenzung, sondern Zeitbegrenzung </a:t>
            </a:r>
          </a:p>
          <a:p>
            <a:endParaRPr lang="de-DE" baseline="0" dirty="0" smtClean="0"/>
          </a:p>
          <a:p>
            <a:r>
              <a:rPr lang="de-DE" baseline="0" dirty="0" smtClean="0"/>
              <a:t>Differenzierung: </a:t>
            </a:r>
          </a:p>
          <a:p>
            <a:r>
              <a:rPr lang="de-DE" dirty="0" smtClean="0">
                <a:solidFill>
                  <a:srgbClr val="C00000"/>
                </a:solidFill>
              </a:rPr>
              <a:t>nächste Folie: </a:t>
            </a:r>
          </a:p>
          <a:p>
            <a:endParaRPr lang="de-DE" dirty="0" smtClean="0"/>
          </a:p>
          <a:p>
            <a:r>
              <a:rPr lang="de-DE" dirty="0" smtClean="0"/>
              <a:t>Eigenständigkeit:</a:t>
            </a:r>
          </a:p>
          <a:p>
            <a:r>
              <a:rPr lang="de-CH" sz="1200" kern="1200" dirty="0" smtClean="0">
                <a:solidFill>
                  <a:schemeClr val="tx1"/>
                </a:solidFill>
                <a:effectLst/>
                <a:latin typeface="Arial" charset="0"/>
                <a:ea typeface="+mn-ea"/>
                <a:cs typeface="+mn-cs"/>
              </a:rPr>
              <a:t>Die Lernenden üben das selbständige Arbeiten als Voraussetzung für das eigenständige Erledigen der Hausaufgabe im Unterricht. </a:t>
            </a:r>
          </a:p>
          <a:p>
            <a:pPr lvl="0"/>
            <a:r>
              <a:rPr lang="de-CH" sz="1200" kern="1200" dirty="0" smtClean="0">
                <a:solidFill>
                  <a:schemeClr val="tx1"/>
                </a:solidFill>
                <a:effectLst/>
                <a:latin typeface="Arial" charset="0"/>
                <a:ea typeface="+mn-ea"/>
                <a:cs typeface="+mn-cs"/>
              </a:rPr>
              <a:t>- Arbeitsmethoden (Lernplakat, </a:t>
            </a:r>
            <a:r>
              <a:rPr lang="de-CH" sz="1200" kern="1200" dirty="0" err="1" smtClean="0">
                <a:solidFill>
                  <a:schemeClr val="tx1"/>
                </a:solidFill>
                <a:effectLst/>
                <a:latin typeface="Arial" charset="0"/>
                <a:ea typeface="+mn-ea"/>
                <a:cs typeface="+mn-cs"/>
              </a:rPr>
              <a:t>Mind-Map</a:t>
            </a:r>
            <a:r>
              <a:rPr lang="de-CH" sz="1200" kern="1200" dirty="0" smtClean="0">
                <a:solidFill>
                  <a:schemeClr val="tx1"/>
                </a:solidFill>
                <a:effectLst/>
                <a:latin typeface="Arial" charset="0"/>
                <a:ea typeface="+mn-ea"/>
                <a:cs typeface="+mn-cs"/>
              </a:rPr>
              <a:t>, Lernkartei, eigener Lernweg), mit Hilfsmitteln (Lexikon, Computer, Duden)</a:t>
            </a:r>
          </a:p>
          <a:p>
            <a:pPr lvl="0"/>
            <a:r>
              <a:rPr lang="de-CH" sz="1200" kern="1200" dirty="0" smtClean="0">
                <a:solidFill>
                  <a:schemeClr val="tx1"/>
                </a:solidFill>
                <a:effectLst/>
                <a:latin typeface="Arial" charset="0"/>
                <a:ea typeface="+mn-ea"/>
                <a:cs typeface="+mn-cs"/>
              </a:rPr>
              <a:t>- Arbeitsplanung (Tages- und Wochenpläne, Portfolio, Lerntagebuch).</a:t>
            </a:r>
          </a:p>
          <a:p>
            <a:r>
              <a:rPr lang="de-DE" dirty="0" smtClean="0"/>
              <a:t>Strategien müssen in der Schule geübt werden. Überfachliche Kompetenzen</a:t>
            </a:r>
          </a:p>
          <a:p>
            <a:endParaRPr lang="de-CH" dirty="0" smtClean="0"/>
          </a:p>
          <a:p>
            <a:r>
              <a:rPr lang="de-CH" dirty="0" smtClean="0"/>
              <a:t>Partizipation:</a:t>
            </a:r>
          </a:p>
          <a:p>
            <a:pPr marL="171450" indent="-171450">
              <a:buFont typeface="Symbol" panose="05050102010706020507" pitchFamily="18" charset="2"/>
              <a:buChar char="-"/>
            </a:pPr>
            <a:r>
              <a:rPr lang="de-CH" sz="1200" kern="1200" dirty="0" smtClean="0">
                <a:solidFill>
                  <a:schemeClr val="tx1"/>
                </a:solidFill>
                <a:effectLst/>
                <a:latin typeface="Arial" charset="0"/>
                <a:ea typeface="+mn-ea"/>
                <a:cs typeface="+mn-cs"/>
              </a:rPr>
              <a:t>Die Lernenden werden in die Gestaltung der Hausaufgaben einbezogen. </a:t>
            </a:r>
          </a:p>
          <a:p>
            <a:pPr marL="171450" lvl="0" indent="-171450">
              <a:buFont typeface="Symbol" panose="05050102010706020507" pitchFamily="18" charset="2"/>
              <a:buChar char="-"/>
            </a:pPr>
            <a:r>
              <a:rPr lang="de-CH" sz="1200" kern="1200" dirty="0" smtClean="0">
                <a:solidFill>
                  <a:schemeClr val="tx1"/>
                </a:solidFill>
                <a:effectLst/>
                <a:latin typeface="Arial" charset="0"/>
                <a:ea typeface="+mn-ea"/>
                <a:cs typeface="+mn-cs"/>
              </a:rPr>
              <a:t>Sie berichten von Erfahrungen, geben sich gegenseitig Tipps.</a:t>
            </a:r>
          </a:p>
          <a:p>
            <a:pPr marL="171450" lvl="0" indent="-171450">
              <a:buFont typeface="Symbol" panose="05050102010706020507" pitchFamily="18" charset="2"/>
              <a:buChar char="-"/>
            </a:pPr>
            <a:r>
              <a:rPr lang="de-CH" sz="1200" kern="1200" dirty="0" smtClean="0">
                <a:solidFill>
                  <a:schemeClr val="tx1"/>
                </a:solidFill>
                <a:effectLst/>
                <a:latin typeface="Arial" charset="0"/>
                <a:ea typeface="+mn-ea"/>
                <a:cs typeface="+mn-cs"/>
              </a:rPr>
              <a:t>Sie erhalten innerhalb der definierten Eckwerte einen Handlungsspielraum.</a:t>
            </a:r>
          </a:p>
          <a:p>
            <a:pPr marL="171450" lvl="0" indent="-171450">
              <a:buFont typeface="Symbol" panose="05050102010706020507" pitchFamily="18" charset="2"/>
              <a:buChar char="-"/>
            </a:pPr>
            <a:r>
              <a:rPr lang="de-CH" sz="1200" kern="1200" dirty="0" smtClean="0">
                <a:solidFill>
                  <a:schemeClr val="tx1"/>
                </a:solidFill>
                <a:effectLst/>
                <a:latin typeface="Arial" charset="0"/>
                <a:ea typeface="+mn-ea"/>
                <a:cs typeface="+mn-cs"/>
              </a:rPr>
              <a:t>Sie übernehmen Verantwortung und tragen die Folgen ihrer Arbeit.</a:t>
            </a:r>
          </a:p>
          <a:p>
            <a:endParaRPr lang="de-CH" dirty="0" smtClean="0"/>
          </a:p>
          <a:p>
            <a:r>
              <a:rPr lang="de-CH" dirty="0" smtClean="0"/>
              <a:t>Unterstützung: </a:t>
            </a:r>
          </a:p>
          <a:p>
            <a:r>
              <a:rPr lang="de-CH" sz="1200" kern="1200" dirty="0" smtClean="0">
                <a:solidFill>
                  <a:schemeClr val="tx1"/>
                </a:solidFill>
                <a:effectLst/>
                <a:latin typeface="Arial" charset="0"/>
                <a:ea typeface="+mn-ea"/>
                <a:cs typeface="+mn-cs"/>
              </a:rPr>
              <a:t>-Hausaufgaben zeitlich und inhaltlich für alle Kinder selbstständig zu bewältigen. </a:t>
            </a:r>
          </a:p>
          <a:p>
            <a:r>
              <a:rPr lang="de-CH" sz="1200" kern="1200" dirty="0" smtClean="0">
                <a:solidFill>
                  <a:schemeClr val="tx1"/>
                </a:solidFill>
                <a:effectLst/>
                <a:latin typeface="Arial" charset="0"/>
                <a:ea typeface="+mn-ea"/>
                <a:cs typeface="+mn-cs"/>
              </a:rPr>
              <a:t>-Hausaufgaben sind Sache der Schule und dürfen die Familiensituation nicht belasten.</a:t>
            </a:r>
          </a:p>
          <a:p>
            <a:r>
              <a:rPr lang="de-CH" sz="1200" kern="1200" dirty="0" smtClean="0">
                <a:solidFill>
                  <a:schemeClr val="tx1"/>
                </a:solidFill>
                <a:effectLst/>
                <a:latin typeface="Arial" charset="0"/>
                <a:ea typeface="+mn-ea"/>
                <a:cs typeface="+mn-cs"/>
              </a:rPr>
              <a:t>-In einem Heft werden die Hausaufgaben notiert. Dieses Heft kann auch für Nachrichten zwischen Schule und Eltern verwendet werden.</a:t>
            </a:r>
          </a:p>
          <a:p>
            <a:r>
              <a:rPr lang="de-CH" sz="1200" kern="1200" dirty="0" smtClean="0">
                <a:solidFill>
                  <a:schemeClr val="tx1"/>
                </a:solidFill>
                <a:effectLst/>
                <a:latin typeface="Arial" charset="0"/>
                <a:ea typeface="+mn-ea"/>
                <a:cs typeface="+mn-cs"/>
              </a:rPr>
              <a:t>-Die Eltern haben eine unterstützende Rolle im Hintergrund.</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sorgen zu Hause für einen klar definierten Rahmen für die Erledigung der Hausaufgaben. (Arbeitsplatz, Zeit)</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zeigen Interesse und Wertschätzung an der Arbeit des Kindes. </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arbeiten beim Lösen der Hausaufgaben nicht aktiv mit sondern zeigen vor, wie sich die Lernenden selber helfen können. </a:t>
            </a:r>
          </a:p>
          <a:p>
            <a:pPr marL="171450" lvl="0" indent="-171450">
              <a:buFont typeface="Wingdings" panose="05000000000000000000" pitchFamily="2" charset="2"/>
              <a:buChar char="§"/>
            </a:pPr>
            <a:r>
              <a:rPr lang="de-CH" sz="1200" kern="1200" dirty="0" smtClean="0">
                <a:solidFill>
                  <a:schemeClr val="tx1"/>
                </a:solidFill>
                <a:effectLst/>
                <a:latin typeface="Arial" charset="0"/>
                <a:ea typeface="+mn-ea"/>
                <a:cs typeface="+mn-cs"/>
              </a:rPr>
              <a:t>Sie sind über die Hausaufgabenkultur informiert, bringen ihre Erfahrungen für die Ausgestaltung ein und nehmen bei Schwierigkeiten Kontakt mit den Lehrpersonen auf.</a:t>
            </a:r>
          </a:p>
          <a:p>
            <a:endParaRPr lang="de-CH" dirty="0" smtClean="0"/>
          </a:p>
          <a:p>
            <a:r>
              <a:rPr lang="de-CH" dirty="0" smtClean="0"/>
              <a:t>Anerkennung </a:t>
            </a: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18</a:t>
            </a:fld>
            <a:endParaRPr lang="de-CH"/>
          </a:p>
        </p:txBody>
      </p:sp>
    </p:spTree>
    <p:extLst>
      <p:ext uri="{BB962C8B-B14F-4D97-AF65-F5344CB8AC3E}">
        <p14:creationId xmlns:p14="http://schemas.microsoft.com/office/powerpoint/2010/main" val="3817398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Arial" charset="0"/>
                <a:ea typeface="+mn-ea"/>
                <a:cs typeface="+mn-cs"/>
              </a:rPr>
              <a:t>Differenzierte Hausaufgaben steigern die Motivation und führen zu Lernfortschritten.</a:t>
            </a:r>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19</a:t>
            </a:fld>
            <a:endParaRPr lang="de-CH"/>
          </a:p>
        </p:txBody>
      </p:sp>
    </p:spTree>
    <p:extLst>
      <p:ext uri="{BB962C8B-B14F-4D97-AF65-F5344CB8AC3E}">
        <p14:creationId xmlns:p14="http://schemas.microsoft.com/office/powerpoint/2010/main" val="119808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 den Lernenden</a:t>
            </a:r>
            <a:r>
              <a:rPr lang="de-CH" baseline="0" dirty="0" smtClean="0"/>
              <a:t> über die Hausaufgaben im Unterricht sprechen. Voraussetzungen der Lernenden berücksichtigen. </a:t>
            </a:r>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20</a:t>
            </a:fld>
            <a:endParaRPr lang="de-CH"/>
          </a:p>
        </p:txBody>
      </p:sp>
    </p:spTree>
    <p:extLst>
      <p:ext uri="{BB962C8B-B14F-4D97-AF65-F5344CB8AC3E}">
        <p14:creationId xmlns:p14="http://schemas.microsoft.com/office/powerpoint/2010/main" val="317659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a:t>
            </a:fld>
            <a:endParaRPr lang="de-CH"/>
          </a:p>
        </p:txBody>
      </p:sp>
    </p:spTree>
    <p:extLst>
      <p:ext uri="{BB962C8B-B14F-4D97-AF65-F5344CB8AC3E}">
        <p14:creationId xmlns:p14="http://schemas.microsoft.com/office/powerpoint/2010/main" val="11259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21</a:t>
            </a:fld>
            <a:endParaRPr lang="de-CH"/>
          </a:p>
        </p:txBody>
      </p:sp>
    </p:spTree>
    <p:extLst>
      <p:ext uri="{BB962C8B-B14F-4D97-AF65-F5344CB8AC3E}">
        <p14:creationId xmlns:p14="http://schemas.microsoft.com/office/powerpoint/2010/main" val="1393882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22</a:t>
            </a:fld>
            <a:endParaRPr lang="de-CH"/>
          </a:p>
        </p:txBody>
      </p:sp>
    </p:spTree>
    <p:extLst>
      <p:ext uri="{BB962C8B-B14F-4D97-AF65-F5344CB8AC3E}">
        <p14:creationId xmlns:p14="http://schemas.microsoft.com/office/powerpoint/2010/main" val="139388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Verschiedene Rollen und Stufen in die Diskussion</a:t>
            </a:r>
            <a:r>
              <a:rPr lang="de-CH" baseline="0" dirty="0" smtClean="0"/>
              <a:t> miteinbeziehen </a:t>
            </a:r>
          </a:p>
          <a:p>
            <a:endParaRPr lang="de-CH" dirty="0" smtClean="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23</a:t>
            </a:fld>
            <a:endParaRPr lang="de-CH"/>
          </a:p>
        </p:txBody>
      </p:sp>
    </p:spTree>
    <p:extLst>
      <p:ext uri="{BB962C8B-B14F-4D97-AF65-F5344CB8AC3E}">
        <p14:creationId xmlns:p14="http://schemas.microsoft.com/office/powerpoint/2010/main" val="4000624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b="0" dirty="0" smtClean="0"/>
              <a:t>Umsetzungshilfen DVS</a:t>
            </a: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24</a:t>
            </a:fld>
            <a:endParaRPr lang="de-CH"/>
          </a:p>
        </p:txBody>
      </p:sp>
    </p:spTree>
    <p:extLst>
      <p:ext uri="{BB962C8B-B14F-4D97-AF65-F5344CB8AC3E}">
        <p14:creationId xmlns:p14="http://schemas.microsoft.com/office/powerpoint/2010/main" val="2404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3</a:t>
            </a:fld>
            <a:endParaRPr lang="de-CH"/>
          </a:p>
        </p:txBody>
      </p:sp>
    </p:spTree>
    <p:extLst>
      <p:ext uri="{BB962C8B-B14F-4D97-AF65-F5344CB8AC3E}">
        <p14:creationId xmlns:p14="http://schemas.microsoft.com/office/powerpoint/2010/main" val="91521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Knallerfrau</a:t>
            </a:r>
            <a:r>
              <a:rPr lang="de-CH" dirty="0" smtClean="0"/>
              <a:t> mit Martina</a:t>
            </a:r>
            <a:r>
              <a:rPr lang="de-CH" baseline="0" dirty="0" smtClean="0"/>
              <a:t> Hill (</a:t>
            </a:r>
            <a:r>
              <a:rPr lang="de-CH" baseline="0" dirty="0" err="1" smtClean="0"/>
              <a:t>youtube</a:t>
            </a:r>
            <a:r>
              <a:rPr lang="de-CH" baseline="0" dirty="0" smtClean="0"/>
              <a:t>) &gt; https://www.youtube.com/watch?v=OXIgVkmHQTE</a:t>
            </a:r>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4</a:t>
            </a:fld>
            <a:endParaRPr lang="de-CH"/>
          </a:p>
        </p:txBody>
      </p:sp>
    </p:spTree>
    <p:extLst>
      <p:ext uri="{BB962C8B-B14F-4D97-AF65-F5344CB8AC3E}">
        <p14:creationId xmlns:p14="http://schemas.microsoft.com/office/powerpoint/2010/main" val="363868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Was sind Hausaufgaben?</a:t>
            </a:r>
          </a:p>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5</a:t>
            </a:fld>
            <a:endParaRPr lang="de-CH"/>
          </a:p>
        </p:txBody>
      </p:sp>
    </p:spTree>
    <p:extLst>
      <p:ext uri="{BB962C8B-B14F-4D97-AF65-F5344CB8AC3E}">
        <p14:creationId xmlns:p14="http://schemas.microsoft.com/office/powerpoint/2010/main" val="35620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6</a:t>
            </a:fld>
            <a:endParaRPr lang="de-CH"/>
          </a:p>
        </p:txBody>
      </p:sp>
    </p:spTree>
    <p:extLst>
      <p:ext uri="{BB962C8B-B14F-4D97-AF65-F5344CB8AC3E}">
        <p14:creationId xmlns:p14="http://schemas.microsoft.com/office/powerpoint/2010/main" val="416951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7</a:t>
            </a:fld>
            <a:endParaRPr lang="de-CH"/>
          </a:p>
        </p:txBody>
      </p:sp>
    </p:spTree>
    <p:extLst>
      <p:ext uri="{BB962C8B-B14F-4D97-AF65-F5344CB8AC3E}">
        <p14:creationId xmlns:p14="http://schemas.microsoft.com/office/powerpoint/2010/main" val="222501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8</a:t>
            </a:fld>
            <a:endParaRPr lang="de-CH"/>
          </a:p>
        </p:txBody>
      </p:sp>
    </p:spTree>
    <p:extLst>
      <p:ext uri="{BB962C8B-B14F-4D97-AF65-F5344CB8AC3E}">
        <p14:creationId xmlns:p14="http://schemas.microsoft.com/office/powerpoint/2010/main" val="144662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9</a:t>
            </a:fld>
            <a:endParaRPr lang="de-CH"/>
          </a:p>
        </p:txBody>
      </p:sp>
    </p:spTree>
    <p:extLst>
      <p:ext uri="{BB962C8B-B14F-4D97-AF65-F5344CB8AC3E}">
        <p14:creationId xmlns:p14="http://schemas.microsoft.com/office/powerpoint/2010/main" val="186005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3" y="0"/>
            <a:ext cx="89693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2060848"/>
            <a:ext cx="7632848" cy="1470025"/>
          </a:xfrm>
        </p:spPr>
        <p:txBody>
          <a:bodyPr anchor="b">
            <a:normAutofit/>
          </a:bodyPr>
          <a:lstStyle>
            <a:lvl1pPr algn="r">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115999" y="3886200"/>
            <a:ext cx="7632457" cy="175260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dirty="0"/>
          </a:p>
        </p:txBody>
      </p:sp>
      <p:sp>
        <p:nvSpPr>
          <p:cNvPr id="5" name="Rectangle 4"/>
          <p:cNvSpPr>
            <a:spLocks noGrp="1" noChangeArrowheads="1"/>
          </p:cNvSpPr>
          <p:nvPr>
            <p:ph type="dt" sz="half" idx="10"/>
          </p:nvPr>
        </p:nvSpPr>
        <p:spPr>
          <a:xfrm>
            <a:off x="1116013" y="6381751"/>
            <a:ext cx="2089150" cy="215602"/>
          </a:xfrm>
          <a:prstGeom prst="rect">
            <a:avLst/>
          </a:prstGeom>
        </p:spPr>
        <p:txBody>
          <a:bodyPr/>
          <a:lstStyle>
            <a:lvl1pPr>
              <a:defRPr sz="1200">
                <a:latin typeface="Arial" charset="0"/>
              </a:defRPr>
            </a:lvl1pPr>
          </a:lstStyle>
          <a:p>
            <a:pPr>
              <a:defRPr/>
            </a:pPr>
            <a:endParaRPr lang="de-CH" dirty="0"/>
          </a:p>
        </p:txBody>
      </p:sp>
      <p:sp>
        <p:nvSpPr>
          <p:cNvPr id="8" name="Textplatzhalter 11"/>
          <p:cNvSpPr>
            <a:spLocks noGrp="1"/>
          </p:cNvSpPr>
          <p:nvPr>
            <p:ph type="body" sz="quarter" idx="12" hasCustomPrompt="1"/>
          </p:nvPr>
        </p:nvSpPr>
        <p:spPr>
          <a:xfrm>
            <a:off x="1115616" y="6633376"/>
            <a:ext cx="4608512" cy="180000"/>
          </a:xfrm>
          <a:prstGeom prst="rect">
            <a:avLst/>
          </a:prstGeom>
        </p:spPr>
        <p:txBody>
          <a:bodyPr/>
          <a:lstStyle>
            <a:lvl1pPr marL="0" indent="0">
              <a:buNone/>
              <a:defRPr sz="600" baseline="0">
                <a:solidFill>
                  <a:schemeClr val="bg1">
                    <a:lumMod val="65000"/>
                  </a:schemeClr>
                </a:solidFill>
                <a:latin typeface="Arial" pitchFamily="34" charset="0"/>
              </a:defRPr>
            </a:lvl1pPr>
          </a:lstStyle>
          <a:p>
            <a:pPr lvl="0"/>
            <a:r>
              <a:rPr lang="de-CH" dirty="0" smtClean="0"/>
              <a:t>Dateipfad oder Geschäftslaufnummer/Dokumentenname einfügen</a:t>
            </a:r>
            <a:endParaRPr lang="de-CH" dirty="0"/>
          </a:p>
        </p:txBody>
      </p:sp>
    </p:spTree>
    <p:extLst>
      <p:ext uri="{BB962C8B-B14F-4D97-AF65-F5344CB8AC3E}">
        <p14:creationId xmlns:p14="http://schemas.microsoft.com/office/powerpoint/2010/main" val="148323197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0" y="1600200"/>
            <a:ext cx="7632464" cy="44926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486B82A-35F6-465A-B65A-F22CCD8AA721}" type="slidenum">
              <a:rPr lang="de-CH"/>
              <a:pPr>
                <a:defRPr/>
              </a:pPr>
              <a:t>‹Nr.›</a:t>
            </a:fld>
            <a:endParaRPr lang="de-CH" dirty="0"/>
          </a:p>
        </p:txBody>
      </p:sp>
    </p:spTree>
    <p:extLst>
      <p:ext uri="{BB962C8B-B14F-4D97-AF65-F5344CB8AC3E}">
        <p14:creationId xmlns:p14="http://schemas.microsoft.com/office/powerpoint/2010/main" val="18572162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1" y="274638"/>
            <a:ext cx="5472224" cy="5851525"/>
          </a:xfrm>
        </p:spPr>
        <p:txBody>
          <a:bodyPr vert="eaVert"/>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512E882-8E88-4430-A874-F50681511496}" type="slidenum">
              <a:rPr lang="de-CH"/>
              <a:pPr>
                <a:defRPr/>
              </a:pPr>
              <a:t>‹Nr.›</a:t>
            </a:fld>
            <a:endParaRPr lang="de-CH" dirty="0"/>
          </a:p>
        </p:txBody>
      </p:sp>
    </p:spTree>
    <p:extLst>
      <p:ext uri="{BB962C8B-B14F-4D97-AF65-F5344CB8AC3E}">
        <p14:creationId xmlns:p14="http://schemas.microsoft.com/office/powerpoint/2010/main" val="37381472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2564904"/>
            <a:ext cx="7632464" cy="720080"/>
          </a:xfrm>
        </p:spPr>
        <p:txBody>
          <a:bodyPr/>
          <a:lstStyle>
            <a:lvl1pPr marL="0" indent="0" algn="ctr">
              <a:buClr>
                <a:schemeClr val="bg1">
                  <a:lumMod val="65000"/>
                </a:schemeClr>
              </a:buClr>
              <a:buFont typeface="Arial Black" pitchFamily="34" charset="0"/>
              <a:buNone/>
              <a:defRPr i="1">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1011159479"/>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Inhaltsplatzhalter 2"/>
          <p:cNvSpPr>
            <a:spLocks noGrp="1"/>
          </p:cNvSpPr>
          <p:nvPr>
            <p:ph idx="1"/>
          </p:nvPr>
        </p:nvSpPr>
        <p:spPr>
          <a:xfrm>
            <a:off x="1116000" y="1600200"/>
            <a:ext cx="7632464" cy="4492625"/>
          </a:xfrm>
        </p:spPr>
        <p:txBody>
          <a:bodyPr/>
          <a:lstStyle>
            <a:lvl1pPr marL="342900" indent="-342900">
              <a:buClr>
                <a:srgbClr val="0082C7"/>
              </a:buClr>
              <a:buFont typeface="Arial Black" pitchFamily="34" charset="0"/>
              <a:buChar char="&gt;"/>
              <a:defRPr/>
            </a:lvl1pPr>
            <a:lvl2pPr marL="742950" indent="-285750">
              <a:buClr>
                <a:srgbClr val="0082C7"/>
              </a:buClr>
              <a:buFont typeface="Arial Black" panose="020B0A04020102020204" pitchFamily="34" charset="0"/>
              <a:buChar char="&gt;"/>
              <a:defRPr/>
            </a:lvl2pPr>
            <a:lvl3pPr marL="1143000" indent="-228600">
              <a:buClr>
                <a:srgbClr val="0082C7"/>
              </a:buClr>
              <a:buFont typeface="Arial Black" panose="020B0A04020102020204" pitchFamily="34" charset="0"/>
              <a:buChar char="&gt;"/>
              <a:defRPr/>
            </a:lvl3pPr>
            <a:lvl4pPr marL="1600200" indent="-228600">
              <a:buClr>
                <a:srgbClr val="0082C7"/>
              </a:buClr>
              <a:buFont typeface="Arial Black" panose="020B0A04020102020204" pitchFamily="34" charset="0"/>
              <a:buChar char="&gt;"/>
              <a:defRPr/>
            </a:lvl4pPr>
            <a:lvl5pPr marL="2057400" indent="-228600">
              <a:buClr>
                <a:srgbClr val="0082C7"/>
              </a:buClr>
              <a:buFont typeface="Arial Black" panose="020B0A04020102020204" pitchFamily="34" charset="0"/>
              <a:buChar char="&g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8F070FAD-2390-448C-8260-B652C1CEAFFA}" type="slidenum">
              <a:rPr lang="de-CH"/>
              <a:pPr>
                <a:defRPr/>
              </a:pPr>
              <a:t>‹Nr.›</a:t>
            </a:fld>
            <a:endParaRPr lang="de-CH" dirty="0"/>
          </a:p>
        </p:txBody>
      </p:sp>
    </p:spTree>
    <p:extLst>
      <p:ext uri="{BB962C8B-B14F-4D97-AF65-F5344CB8AC3E}">
        <p14:creationId xmlns:p14="http://schemas.microsoft.com/office/powerpoint/2010/main" val="147451183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4406900"/>
            <a:ext cx="7632464" cy="1362075"/>
          </a:xfrm>
        </p:spPr>
        <p:txBody>
          <a:bodyPr anchor="t"/>
          <a:lstStyle>
            <a:lvl1pPr algn="l">
              <a:defRPr sz="3200" b="1" cap="all"/>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1" y="2906713"/>
            <a:ext cx="763246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406AC53A-879C-4903-8020-DC53B2F2A5F0}" type="slidenum">
              <a:rPr lang="de-CH"/>
              <a:pPr>
                <a:defRPr/>
              </a:pPr>
              <a:t>‹Nr.›</a:t>
            </a:fld>
            <a:endParaRPr lang="de-CH" dirty="0"/>
          </a:p>
        </p:txBody>
      </p:sp>
    </p:spTree>
    <p:extLst>
      <p:ext uri="{BB962C8B-B14F-4D97-AF65-F5344CB8AC3E}">
        <p14:creationId xmlns:p14="http://schemas.microsoft.com/office/powerpoint/2010/main" val="36877835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600200"/>
            <a:ext cx="3744000"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5075112" y="1600200"/>
            <a:ext cx="3744000" cy="4525963"/>
          </a:xfrm>
        </p:spPr>
        <p:txBody>
          <a:bodyPr/>
          <a:lstStyle>
            <a:lvl1pPr marL="342900" indent="-342900">
              <a:buClr>
                <a:srgbClr val="0082C7"/>
              </a:buClr>
              <a:buFont typeface="Arial Black" pitchFamily="34" charset="0"/>
              <a:buChar char="&gt;"/>
              <a:defRPr sz="2800"/>
            </a:lvl1pPr>
            <a:lvl2pPr marL="742950" indent="-285750">
              <a:buClr>
                <a:srgbClr val="0082C7"/>
              </a:buClr>
              <a:buFont typeface="Arial Black" panose="020B0A04020102020204" pitchFamily="34" charset="0"/>
              <a:buChar char="&gt;"/>
              <a:defRPr sz="2400"/>
            </a:lvl2pPr>
            <a:lvl3pPr marL="1143000" indent="-228600">
              <a:buClr>
                <a:srgbClr val="0082C7"/>
              </a:buClr>
              <a:buFont typeface="Arial Black" panose="020B0A04020102020204" pitchFamily="34" charset="0"/>
              <a:buChar char="&gt;"/>
              <a:defRPr sz="2000"/>
            </a:lvl3pPr>
            <a:lvl4pPr marL="1600200" indent="-228600">
              <a:buClr>
                <a:srgbClr val="0082C7"/>
              </a:buClr>
              <a:buFont typeface="Arial Black" panose="020B0A04020102020204" pitchFamily="34" charset="0"/>
              <a:buChar char="&gt;"/>
              <a:defRPr sz="1800"/>
            </a:lvl4pPr>
            <a:lvl5pPr marL="2057400" indent="-228600">
              <a:buClr>
                <a:srgbClr val="0082C7"/>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3A6759E-7245-477A-94FD-F4AE415A063D}" type="slidenum">
              <a:rPr lang="de-CH"/>
              <a:pPr>
                <a:defRPr/>
              </a:pPr>
              <a:t>‹Nr.›</a:t>
            </a:fld>
            <a:endParaRPr lang="de-CH" dirty="0"/>
          </a:p>
        </p:txBody>
      </p:sp>
    </p:spTree>
    <p:extLst>
      <p:ext uri="{BB962C8B-B14F-4D97-AF65-F5344CB8AC3E}">
        <p14:creationId xmlns:p14="http://schemas.microsoft.com/office/powerpoint/2010/main" val="41936337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74638"/>
            <a:ext cx="7632464" cy="114300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0" y="1535113"/>
            <a:ext cx="3669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116000" y="2174875"/>
            <a:ext cx="3669804"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4922713" y="1535113"/>
            <a:ext cx="3668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922713" y="2174875"/>
            <a:ext cx="3668400" cy="3951288"/>
          </a:xfrm>
        </p:spPr>
        <p:txBody>
          <a:bodyPr/>
          <a:lstStyle>
            <a:lvl1pPr marL="342900" indent="-342900">
              <a:buClr>
                <a:srgbClr val="0082C7"/>
              </a:buClr>
              <a:buFont typeface="Arial Black" pitchFamily="34" charset="0"/>
              <a:buChar char="&gt;"/>
              <a:defRPr sz="2400"/>
            </a:lvl1pPr>
            <a:lvl2pPr marL="742950" indent="-285750">
              <a:buClr>
                <a:srgbClr val="0082C7"/>
              </a:buClr>
              <a:buFont typeface="Arial Black" panose="020B0A04020102020204" pitchFamily="34" charset="0"/>
              <a:buChar char="&gt;"/>
              <a:defRPr sz="2000"/>
            </a:lvl2pPr>
            <a:lvl3pPr marL="1143000" indent="-228600">
              <a:buClr>
                <a:srgbClr val="0082C7"/>
              </a:buClr>
              <a:buFont typeface="Arial Black" panose="020B0A04020102020204" pitchFamily="34" charset="0"/>
              <a:buChar char="&gt;"/>
              <a:defRPr sz="1800"/>
            </a:lvl3pPr>
            <a:lvl4pPr marL="1600200" indent="-228600">
              <a:buClr>
                <a:srgbClr val="0082C7"/>
              </a:buClr>
              <a:buFont typeface="Arial Black" panose="020B0A04020102020204" pitchFamily="34" charset="0"/>
              <a:buChar char="&gt;"/>
              <a:defRPr sz="1600"/>
            </a:lvl4pPr>
            <a:lvl5pPr marL="2057400" indent="-228600">
              <a:buClr>
                <a:srgbClr val="0082C7"/>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7F41038-E0E2-4B70-A279-A3A97740CCA7}" type="slidenum">
              <a:rPr lang="de-CH"/>
              <a:pPr>
                <a:defRPr/>
              </a:pPr>
              <a:t>‹Nr.›</a:t>
            </a:fld>
            <a:endParaRPr lang="de-CH" dirty="0"/>
          </a:p>
        </p:txBody>
      </p:sp>
    </p:spTree>
    <p:extLst>
      <p:ext uri="{BB962C8B-B14F-4D97-AF65-F5344CB8AC3E}">
        <p14:creationId xmlns:p14="http://schemas.microsoft.com/office/powerpoint/2010/main" val="32231340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1143000"/>
          </a:xfrm>
        </p:spPr>
        <p:txBody>
          <a:bodyPr/>
          <a:lstStyle/>
          <a:p>
            <a:r>
              <a:rPr lang="de-DE" smtClean="0"/>
              <a:t>Titelmasterformat durch Klicken bearbeiten</a:t>
            </a:r>
            <a:endParaRPr lang="de-CH" dirty="0"/>
          </a:p>
        </p:txBody>
      </p:sp>
      <p:sp>
        <p:nvSpPr>
          <p:cNvPr id="3"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C92A3E52-0498-43D7-95E0-87B102568F9B}" type="slidenum">
              <a:rPr lang="de-CH"/>
              <a:pPr>
                <a:defRPr/>
              </a:pPr>
              <a:t>‹Nr.›</a:t>
            </a:fld>
            <a:endParaRPr lang="de-CH" dirty="0"/>
          </a:p>
        </p:txBody>
      </p:sp>
    </p:spTree>
    <p:extLst>
      <p:ext uri="{BB962C8B-B14F-4D97-AF65-F5344CB8AC3E}">
        <p14:creationId xmlns:p14="http://schemas.microsoft.com/office/powerpoint/2010/main" val="14315975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ED6F261A-D17F-4703-A523-F139ED425B35}" type="slidenum">
              <a:rPr lang="de-CH"/>
              <a:pPr>
                <a:defRPr/>
              </a:pPr>
              <a:t>‹Nr.›</a:t>
            </a:fld>
            <a:endParaRPr lang="de-CH" dirty="0"/>
          </a:p>
        </p:txBody>
      </p:sp>
    </p:spTree>
    <p:extLst>
      <p:ext uri="{BB962C8B-B14F-4D97-AF65-F5344CB8AC3E}">
        <p14:creationId xmlns:p14="http://schemas.microsoft.com/office/powerpoint/2010/main" val="25429038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73050"/>
            <a:ext cx="2637929" cy="1162050"/>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3923928" y="273050"/>
            <a:ext cx="4824536" cy="5853113"/>
          </a:xfrm>
        </p:spPr>
        <p:txBody>
          <a:bodyPr/>
          <a:lstStyle>
            <a:lvl1pPr marL="342900" indent="-342900">
              <a:buClr>
                <a:srgbClr val="4F81BD"/>
              </a:buClr>
              <a:buFont typeface="Arial Black" pitchFamily="34" charset="0"/>
              <a:buChar char="&gt;"/>
              <a:defRPr sz="3200"/>
            </a:lvl1pPr>
            <a:lvl2pPr marL="742950" indent="-285750">
              <a:buClr>
                <a:srgbClr val="0082C7"/>
              </a:buClr>
              <a:buFont typeface="Arial Black" panose="020B0A04020102020204" pitchFamily="34" charset="0"/>
              <a:buChar char="&gt;"/>
              <a:defRPr sz="2800"/>
            </a:lvl2pPr>
            <a:lvl3pPr marL="1143000" indent="-228600">
              <a:buClr>
                <a:srgbClr val="0082C7"/>
              </a:buClr>
              <a:buFont typeface="Arial Black" panose="020B0A04020102020204" pitchFamily="34" charset="0"/>
              <a:buChar char="&gt;"/>
              <a:defRPr sz="2400"/>
            </a:lvl3pPr>
            <a:lvl4pPr marL="1600200" indent="-228600">
              <a:buClr>
                <a:srgbClr val="0082C7"/>
              </a:buClr>
              <a:buFont typeface="Arial Black" panose="020B0A04020102020204" pitchFamily="34" charset="0"/>
              <a:buChar char="&gt;"/>
              <a:defRPr sz="2000"/>
            </a:lvl4pPr>
            <a:lvl5pPr marL="2057400" indent="-228600">
              <a:buClr>
                <a:srgbClr val="0082C7"/>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1116000"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AD894D9D-356E-4E8F-99C0-A24211761A78}" type="slidenum">
              <a:rPr lang="de-CH"/>
              <a:pPr>
                <a:defRPr/>
              </a:pPr>
              <a:t>‹Nr.›</a:t>
            </a:fld>
            <a:endParaRPr lang="de-CH" dirty="0"/>
          </a:p>
        </p:txBody>
      </p:sp>
    </p:spTree>
    <p:extLst>
      <p:ext uri="{BB962C8B-B14F-4D97-AF65-F5344CB8AC3E}">
        <p14:creationId xmlns:p14="http://schemas.microsoft.com/office/powerpoint/2010/main" val="17642347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73204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73204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smtClean="0"/>
          </a:p>
        </p:txBody>
      </p:sp>
      <p:sp>
        <p:nvSpPr>
          <p:cNvPr id="4" name="Textplatzhalter 3"/>
          <p:cNvSpPr>
            <a:spLocks noGrp="1"/>
          </p:cNvSpPr>
          <p:nvPr>
            <p:ph type="body" sz="half" idx="2"/>
          </p:nvPr>
        </p:nvSpPr>
        <p:spPr>
          <a:xfrm>
            <a:off x="1792288" y="5367338"/>
            <a:ext cx="5732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1116013" y="6381750"/>
            <a:ext cx="1270000" cy="339725"/>
          </a:xfrm>
          <a:prstGeom prst="rect">
            <a:avLst/>
          </a:prstGeom>
        </p:spPr>
        <p:txBody>
          <a:bodyPr/>
          <a:lstStyle>
            <a:lvl1pPr>
              <a:defRPr/>
            </a:lvl1pPr>
          </a:lstStyle>
          <a:p>
            <a:pPr>
              <a:defRPr/>
            </a:pPr>
            <a:fld id="{02155003-A5CF-4635-8CA9-48F4AC27BEB5}" type="slidenum">
              <a:rPr lang="de-CH"/>
              <a:pPr>
                <a:defRPr/>
              </a:pPr>
              <a:t>‹Nr.›</a:t>
            </a:fld>
            <a:endParaRPr lang="de-CH" dirty="0"/>
          </a:p>
        </p:txBody>
      </p:sp>
    </p:spTree>
    <p:extLst>
      <p:ext uri="{BB962C8B-B14F-4D97-AF65-F5344CB8AC3E}">
        <p14:creationId xmlns:p14="http://schemas.microsoft.com/office/powerpoint/2010/main" val="5922637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7" name="Gruppieren 1044"/>
          <p:cNvGrpSpPr>
            <a:grpSpLocks/>
          </p:cNvGrpSpPr>
          <p:nvPr/>
        </p:nvGrpSpPr>
        <p:grpSpPr bwMode="auto">
          <a:xfrm>
            <a:off x="4110534" y="6225052"/>
            <a:ext cx="1325562" cy="396875"/>
            <a:chOff x="4106300" y="6229363"/>
            <a:chExt cx="1325563" cy="396875"/>
          </a:xfrm>
          <a:solidFill>
            <a:schemeClr val="tx2"/>
          </a:solidFill>
        </p:grpSpPr>
        <p:sp>
          <p:nvSpPr>
            <p:cNvPr id="79" name="Freeform 36"/>
            <p:cNvSpPr>
              <a:spLocks noEditPoints="1"/>
            </p:cNvSpPr>
            <p:nvPr/>
          </p:nvSpPr>
          <p:spPr bwMode="auto">
            <a:xfrm>
              <a:off x="4588900" y="6334138"/>
              <a:ext cx="87313" cy="100013"/>
            </a:xfrm>
            <a:custGeom>
              <a:avLst/>
              <a:gdLst>
                <a:gd name="T0" fmla="*/ 36860 w 334"/>
                <a:gd name="T1" fmla="*/ 100013 h 380"/>
                <a:gd name="T2" fmla="*/ 44964 w 334"/>
                <a:gd name="T3" fmla="*/ 99223 h 380"/>
                <a:gd name="T4" fmla="*/ 52806 w 334"/>
                <a:gd name="T5" fmla="*/ 97644 h 380"/>
                <a:gd name="T6" fmla="*/ 59864 w 334"/>
                <a:gd name="T7" fmla="*/ 94749 h 380"/>
                <a:gd name="T8" fmla="*/ 66400 w 334"/>
                <a:gd name="T9" fmla="*/ 90538 h 380"/>
                <a:gd name="T10" fmla="*/ 72412 w 334"/>
                <a:gd name="T11" fmla="*/ 85537 h 380"/>
                <a:gd name="T12" fmla="*/ 77379 w 334"/>
                <a:gd name="T13" fmla="*/ 80010 h 380"/>
                <a:gd name="T14" fmla="*/ 81823 w 334"/>
                <a:gd name="T15" fmla="*/ 73167 h 380"/>
                <a:gd name="T16" fmla="*/ 84699 w 334"/>
                <a:gd name="T17" fmla="*/ 66061 h 380"/>
                <a:gd name="T18" fmla="*/ 86790 w 334"/>
                <a:gd name="T19" fmla="*/ 58429 h 380"/>
                <a:gd name="T20" fmla="*/ 87313 w 334"/>
                <a:gd name="T21" fmla="*/ 50007 h 380"/>
                <a:gd name="T22" fmla="*/ 86790 w 334"/>
                <a:gd name="T23" fmla="*/ 41848 h 380"/>
                <a:gd name="T24" fmla="*/ 84699 w 334"/>
                <a:gd name="T25" fmla="*/ 33952 h 380"/>
                <a:gd name="T26" fmla="*/ 81823 w 334"/>
                <a:gd name="T27" fmla="*/ 26846 h 380"/>
                <a:gd name="T28" fmla="*/ 77641 w 334"/>
                <a:gd name="T29" fmla="*/ 20266 h 380"/>
                <a:gd name="T30" fmla="*/ 72412 w 334"/>
                <a:gd name="T31" fmla="*/ 14476 h 380"/>
                <a:gd name="T32" fmla="*/ 66400 w 334"/>
                <a:gd name="T33" fmla="*/ 9475 h 380"/>
                <a:gd name="T34" fmla="*/ 60126 w 334"/>
                <a:gd name="T35" fmla="*/ 5527 h 380"/>
                <a:gd name="T36" fmla="*/ 52806 w 334"/>
                <a:gd name="T37" fmla="*/ 2369 h 380"/>
                <a:gd name="T38" fmla="*/ 44964 w 334"/>
                <a:gd name="T39" fmla="*/ 526 h 380"/>
                <a:gd name="T40" fmla="*/ 36860 w 334"/>
                <a:gd name="T41" fmla="*/ 0 h 380"/>
                <a:gd name="T42" fmla="*/ 0 w 334"/>
                <a:gd name="T43" fmla="*/ 100013 h 380"/>
                <a:gd name="T44" fmla="*/ 31893 w 334"/>
                <a:gd name="T45" fmla="*/ 22108 h 380"/>
                <a:gd name="T46" fmla="*/ 38167 w 334"/>
                <a:gd name="T47" fmla="*/ 22371 h 380"/>
                <a:gd name="T48" fmla="*/ 43657 w 334"/>
                <a:gd name="T49" fmla="*/ 23950 h 380"/>
                <a:gd name="T50" fmla="*/ 48362 w 334"/>
                <a:gd name="T51" fmla="*/ 26319 h 380"/>
                <a:gd name="T52" fmla="*/ 52545 w 334"/>
                <a:gd name="T53" fmla="*/ 29214 h 380"/>
                <a:gd name="T54" fmla="*/ 55943 w 334"/>
                <a:gd name="T55" fmla="*/ 33425 h 380"/>
                <a:gd name="T56" fmla="*/ 58296 w 334"/>
                <a:gd name="T57" fmla="*/ 38163 h 380"/>
                <a:gd name="T58" fmla="*/ 59864 w 334"/>
                <a:gd name="T59" fmla="*/ 43690 h 380"/>
                <a:gd name="T60" fmla="*/ 60387 w 334"/>
                <a:gd name="T61" fmla="*/ 50007 h 380"/>
                <a:gd name="T62" fmla="*/ 59864 w 334"/>
                <a:gd name="T63" fmla="*/ 56849 h 380"/>
                <a:gd name="T64" fmla="*/ 58034 w 334"/>
                <a:gd name="T65" fmla="*/ 62640 h 380"/>
                <a:gd name="T66" fmla="*/ 55420 w 334"/>
                <a:gd name="T67" fmla="*/ 67640 h 380"/>
                <a:gd name="T68" fmla="*/ 51760 w 334"/>
                <a:gd name="T69" fmla="*/ 71325 h 380"/>
                <a:gd name="T70" fmla="*/ 47839 w 334"/>
                <a:gd name="T71" fmla="*/ 74220 h 380"/>
                <a:gd name="T72" fmla="*/ 42872 w 334"/>
                <a:gd name="T73" fmla="*/ 76326 h 380"/>
                <a:gd name="T74" fmla="*/ 37644 w 334"/>
                <a:gd name="T75" fmla="*/ 77642 h 380"/>
                <a:gd name="T76" fmla="*/ 31893 w 334"/>
                <a:gd name="T77" fmla="*/ 78168 h 380"/>
                <a:gd name="T78" fmla="*/ 26142 w 334"/>
                <a:gd name="T79" fmla="*/ 22108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380">
                  <a:moveTo>
                    <a:pt x="0" y="380"/>
                  </a:moveTo>
                  <a:lnTo>
                    <a:pt x="141" y="380"/>
                  </a:lnTo>
                  <a:lnTo>
                    <a:pt x="157" y="380"/>
                  </a:lnTo>
                  <a:lnTo>
                    <a:pt x="172" y="377"/>
                  </a:lnTo>
                  <a:lnTo>
                    <a:pt x="187" y="375"/>
                  </a:lnTo>
                  <a:lnTo>
                    <a:pt x="202" y="371"/>
                  </a:lnTo>
                  <a:lnTo>
                    <a:pt x="215" y="365"/>
                  </a:lnTo>
                  <a:lnTo>
                    <a:pt x="229" y="360"/>
                  </a:lnTo>
                  <a:lnTo>
                    <a:pt x="242" y="352"/>
                  </a:lnTo>
                  <a:lnTo>
                    <a:pt x="254" y="344"/>
                  </a:lnTo>
                  <a:lnTo>
                    <a:pt x="266" y="335"/>
                  </a:lnTo>
                  <a:lnTo>
                    <a:pt x="277" y="325"/>
                  </a:lnTo>
                  <a:lnTo>
                    <a:pt x="287" y="315"/>
                  </a:lnTo>
                  <a:lnTo>
                    <a:pt x="296" y="304"/>
                  </a:lnTo>
                  <a:lnTo>
                    <a:pt x="305" y="291"/>
                  </a:lnTo>
                  <a:lnTo>
                    <a:pt x="313" y="278"/>
                  </a:lnTo>
                  <a:lnTo>
                    <a:pt x="318" y="264"/>
                  </a:lnTo>
                  <a:lnTo>
                    <a:pt x="324" y="251"/>
                  </a:lnTo>
                  <a:lnTo>
                    <a:pt x="328" y="236"/>
                  </a:lnTo>
                  <a:lnTo>
                    <a:pt x="332" y="222"/>
                  </a:lnTo>
                  <a:lnTo>
                    <a:pt x="333" y="206"/>
                  </a:lnTo>
                  <a:lnTo>
                    <a:pt x="334" y="190"/>
                  </a:lnTo>
                  <a:lnTo>
                    <a:pt x="334" y="174"/>
                  </a:lnTo>
                  <a:lnTo>
                    <a:pt x="332" y="159"/>
                  </a:lnTo>
                  <a:lnTo>
                    <a:pt x="328" y="143"/>
                  </a:lnTo>
                  <a:lnTo>
                    <a:pt x="324" y="129"/>
                  </a:lnTo>
                  <a:lnTo>
                    <a:pt x="318" y="115"/>
                  </a:lnTo>
                  <a:lnTo>
                    <a:pt x="313" y="102"/>
                  </a:lnTo>
                  <a:lnTo>
                    <a:pt x="305" y="89"/>
                  </a:lnTo>
                  <a:lnTo>
                    <a:pt x="297" y="77"/>
                  </a:lnTo>
                  <a:lnTo>
                    <a:pt x="287" y="65"/>
                  </a:lnTo>
                  <a:lnTo>
                    <a:pt x="277" y="55"/>
                  </a:lnTo>
                  <a:lnTo>
                    <a:pt x="267" y="45"/>
                  </a:lnTo>
                  <a:lnTo>
                    <a:pt x="254" y="36"/>
                  </a:lnTo>
                  <a:lnTo>
                    <a:pt x="242" y="28"/>
                  </a:lnTo>
                  <a:lnTo>
                    <a:pt x="230" y="21"/>
                  </a:lnTo>
                  <a:lnTo>
                    <a:pt x="216" y="15"/>
                  </a:lnTo>
                  <a:lnTo>
                    <a:pt x="202" y="9"/>
                  </a:lnTo>
                  <a:lnTo>
                    <a:pt x="187" y="6"/>
                  </a:lnTo>
                  <a:lnTo>
                    <a:pt x="172" y="2"/>
                  </a:lnTo>
                  <a:lnTo>
                    <a:pt x="157" y="0"/>
                  </a:lnTo>
                  <a:lnTo>
                    <a:pt x="141" y="0"/>
                  </a:lnTo>
                  <a:lnTo>
                    <a:pt x="0" y="0"/>
                  </a:lnTo>
                  <a:lnTo>
                    <a:pt x="0" y="380"/>
                  </a:lnTo>
                  <a:close/>
                  <a:moveTo>
                    <a:pt x="100" y="84"/>
                  </a:moveTo>
                  <a:lnTo>
                    <a:pt x="122" y="84"/>
                  </a:lnTo>
                  <a:lnTo>
                    <a:pt x="135" y="84"/>
                  </a:lnTo>
                  <a:lnTo>
                    <a:pt x="146" y="85"/>
                  </a:lnTo>
                  <a:lnTo>
                    <a:pt x="156" y="87"/>
                  </a:lnTo>
                  <a:lnTo>
                    <a:pt x="167" y="91"/>
                  </a:lnTo>
                  <a:lnTo>
                    <a:pt x="176" y="94"/>
                  </a:lnTo>
                  <a:lnTo>
                    <a:pt x="185" y="100"/>
                  </a:lnTo>
                  <a:lnTo>
                    <a:pt x="193" y="105"/>
                  </a:lnTo>
                  <a:lnTo>
                    <a:pt x="201" y="111"/>
                  </a:lnTo>
                  <a:lnTo>
                    <a:pt x="207" y="119"/>
                  </a:lnTo>
                  <a:lnTo>
                    <a:pt x="214" y="127"/>
                  </a:lnTo>
                  <a:lnTo>
                    <a:pt x="219" y="136"/>
                  </a:lnTo>
                  <a:lnTo>
                    <a:pt x="223" y="145"/>
                  </a:lnTo>
                  <a:lnTo>
                    <a:pt x="226" y="155"/>
                  </a:lnTo>
                  <a:lnTo>
                    <a:pt x="229" y="166"/>
                  </a:lnTo>
                  <a:lnTo>
                    <a:pt x="231" y="178"/>
                  </a:lnTo>
                  <a:lnTo>
                    <a:pt x="231" y="190"/>
                  </a:lnTo>
                  <a:lnTo>
                    <a:pt x="231" y="204"/>
                  </a:lnTo>
                  <a:lnTo>
                    <a:pt x="229" y="216"/>
                  </a:lnTo>
                  <a:lnTo>
                    <a:pt x="226" y="227"/>
                  </a:lnTo>
                  <a:lnTo>
                    <a:pt x="222" y="238"/>
                  </a:lnTo>
                  <a:lnTo>
                    <a:pt x="218" y="248"/>
                  </a:lnTo>
                  <a:lnTo>
                    <a:pt x="212" y="257"/>
                  </a:lnTo>
                  <a:lnTo>
                    <a:pt x="206" y="264"/>
                  </a:lnTo>
                  <a:lnTo>
                    <a:pt x="198" y="271"/>
                  </a:lnTo>
                  <a:lnTo>
                    <a:pt x="191" y="277"/>
                  </a:lnTo>
                  <a:lnTo>
                    <a:pt x="183" y="282"/>
                  </a:lnTo>
                  <a:lnTo>
                    <a:pt x="174" y="287"/>
                  </a:lnTo>
                  <a:lnTo>
                    <a:pt x="164" y="290"/>
                  </a:lnTo>
                  <a:lnTo>
                    <a:pt x="154" y="293"/>
                  </a:lnTo>
                  <a:lnTo>
                    <a:pt x="144" y="295"/>
                  </a:lnTo>
                  <a:lnTo>
                    <a:pt x="132" y="296"/>
                  </a:lnTo>
                  <a:lnTo>
                    <a:pt x="122" y="297"/>
                  </a:lnTo>
                  <a:lnTo>
                    <a:pt x="100" y="297"/>
                  </a:lnTo>
                  <a:lnTo>
                    <a:pt x="10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0" name="Freeform 37"/>
            <p:cNvSpPr>
              <a:spLocks noEditPoints="1"/>
            </p:cNvSpPr>
            <p:nvPr/>
          </p:nvSpPr>
          <p:spPr bwMode="auto">
            <a:xfrm>
              <a:off x="4687325" y="6326200"/>
              <a:ext cx="26988" cy="107950"/>
            </a:xfrm>
            <a:custGeom>
              <a:avLst/>
              <a:gdLst>
                <a:gd name="T0" fmla="*/ 25416 w 103"/>
                <a:gd name="T1" fmla="*/ 39590 h 409"/>
                <a:gd name="T2" fmla="*/ 1572 w 103"/>
                <a:gd name="T3" fmla="*/ 39590 h 409"/>
                <a:gd name="T4" fmla="*/ 1572 w 103"/>
                <a:gd name="T5" fmla="*/ 107950 h 409"/>
                <a:gd name="T6" fmla="*/ 25416 w 103"/>
                <a:gd name="T7" fmla="*/ 107950 h 409"/>
                <a:gd name="T8" fmla="*/ 25416 w 103"/>
                <a:gd name="T9" fmla="*/ 39590 h 409"/>
                <a:gd name="T10" fmla="*/ 13363 w 103"/>
                <a:gd name="T11" fmla="*/ 0 h 409"/>
                <a:gd name="T12" fmla="*/ 11791 w 103"/>
                <a:gd name="T13" fmla="*/ 0 h 409"/>
                <a:gd name="T14" fmla="*/ 9957 w 103"/>
                <a:gd name="T15" fmla="*/ 264 h 409"/>
                <a:gd name="T16" fmla="*/ 8123 w 103"/>
                <a:gd name="T17" fmla="*/ 792 h 409"/>
                <a:gd name="T18" fmla="*/ 6813 w 103"/>
                <a:gd name="T19" fmla="*/ 1848 h 409"/>
                <a:gd name="T20" fmla="*/ 5240 w 103"/>
                <a:gd name="T21" fmla="*/ 2639 h 409"/>
                <a:gd name="T22" fmla="*/ 4192 w 103"/>
                <a:gd name="T23" fmla="*/ 3959 h 409"/>
                <a:gd name="T24" fmla="*/ 2882 w 103"/>
                <a:gd name="T25" fmla="*/ 5279 h 409"/>
                <a:gd name="T26" fmla="*/ 2096 w 103"/>
                <a:gd name="T27" fmla="*/ 6862 h 409"/>
                <a:gd name="T28" fmla="*/ 1048 w 103"/>
                <a:gd name="T29" fmla="*/ 8182 h 409"/>
                <a:gd name="T30" fmla="*/ 524 w 103"/>
                <a:gd name="T31" fmla="*/ 10030 h 409"/>
                <a:gd name="T32" fmla="*/ 262 w 103"/>
                <a:gd name="T33" fmla="*/ 11877 h 409"/>
                <a:gd name="T34" fmla="*/ 0 w 103"/>
                <a:gd name="T35" fmla="*/ 13725 h 409"/>
                <a:gd name="T36" fmla="*/ 262 w 103"/>
                <a:gd name="T37" fmla="*/ 15308 h 409"/>
                <a:gd name="T38" fmla="*/ 524 w 103"/>
                <a:gd name="T39" fmla="*/ 17156 h 409"/>
                <a:gd name="T40" fmla="*/ 1048 w 103"/>
                <a:gd name="T41" fmla="*/ 19003 h 409"/>
                <a:gd name="T42" fmla="*/ 2096 w 103"/>
                <a:gd name="T43" fmla="*/ 20323 h 409"/>
                <a:gd name="T44" fmla="*/ 2882 w 103"/>
                <a:gd name="T45" fmla="*/ 21907 h 409"/>
                <a:gd name="T46" fmla="*/ 4192 w 103"/>
                <a:gd name="T47" fmla="*/ 22962 h 409"/>
                <a:gd name="T48" fmla="*/ 5240 w 103"/>
                <a:gd name="T49" fmla="*/ 24282 h 409"/>
                <a:gd name="T50" fmla="*/ 6813 w 103"/>
                <a:gd name="T51" fmla="*/ 25074 h 409"/>
                <a:gd name="T52" fmla="*/ 8123 w 103"/>
                <a:gd name="T53" fmla="*/ 26130 h 409"/>
                <a:gd name="T54" fmla="*/ 9957 w 103"/>
                <a:gd name="T55" fmla="*/ 26658 h 409"/>
                <a:gd name="T56" fmla="*/ 11791 w 103"/>
                <a:gd name="T57" fmla="*/ 26922 h 409"/>
                <a:gd name="T58" fmla="*/ 13363 w 103"/>
                <a:gd name="T59" fmla="*/ 27185 h 409"/>
                <a:gd name="T60" fmla="*/ 15197 w 103"/>
                <a:gd name="T61" fmla="*/ 26922 h 409"/>
                <a:gd name="T62" fmla="*/ 17031 w 103"/>
                <a:gd name="T63" fmla="*/ 26658 h 409"/>
                <a:gd name="T64" fmla="*/ 18865 w 103"/>
                <a:gd name="T65" fmla="*/ 26130 h 409"/>
                <a:gd name="T66" fmla="*/ 20175 w 103"/>
                <a:gd name="T67" fmla="*/ 25074 h 409"/>
                <a:gd name="T68" fmla="*/ 21748 w 103"/>
                <a:gd name="T69" fmla="*/ 24282 h 409"/>
                <a:gd name="T70" fmla="*/ 23058 w 103"/>
                <a:gd name="T71" fmla="*/ 22962 h 409"/>
                <a:gd name="T72" fmla="*/ 24368 w 103"/>
                <a:gd name="T73" fmla="*/ 21907 h 409"/>
                <a:gd name="T74" fmla="*/ 25154 w 103"/>
                <a:gd name="T75" fmla="*/ 20323 h 409"/>
                <a:gd name="T76" fmla="*/ 26202 w 103"/>
                <a:gd name="T77" fmla="*/ 19003 h 409"/>
                <a:gd name="T78" fmla="*/ 26726 w 103"/>
                <a:gd name="T79" fmla="*/ 17156 h 409"/>
                <a:gd name="T80" fmla="*/ 26988 w 103"/>
                <a:gd name="T81" fmla="*/ 15308 h 409"/>
                <a:gd name="T82" fmla="*/ 26988 w 103"/>
                <a:gd name="T83" fmla="*/ 13725 h 409"/>
                <a:gd name="T84" fmla="*/ 26988 w 103"/>
                <a:gd name="T85" fmla="*/ 11877 h 409"/>
                <a:gd name="T86" fmla="*/ 26726 w 103"/>
                <a:gd name="T87" fmla="*/ 10030 h 409"/>
                <a:gd name="T88" fmla="*/ 26202 w 103"/>
                <a:gd name="T89" fmla="*/ 8182 h 409"/>
                <a:gd name="T90" fmla="*/ 25154 w 103"/>
                <a:gd name="T91" fmla="*/ 6862 h 409"/>
                <a:gd name="T92" fmla="*/ 24368 w 103"/>
                <a:gd name="T93" fmla="*/ 5279 h 409"/>
                <a:gd name="T94" fmla="*/ 23058 w 103"/>
                <a:gd name="T95" fmla="*/ 3959 h 409"/>
                <a:gd name="T96" fmla="*/ 21748 w 103"/>
                <a:gd name="T97" fmla="*/ 2639 h 409"/>
                <a:gd name="T98" fmla="*/ 20175 w 103"/>
                <a:gd name="T99" fmla="*/ 1848 h 409"/>
                <a:gd name="T100" fmla="*/ 18865 w 103"/>
                <a:gd name="T101" fmla="*/ 792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6" y="150"/>
                  </a:lnTo>
                  <a:lnTo>
                    <a:pt x="6" y="409"/>
                  </a:lnTo>
                  <a:lnTo>
                    <a:pt x="97" y="409"/>
                  </a:lnTo>
                  <a:lnTo>
                    <a:pt x="97" y="150"/>
                  </a:lnTo>
                  <a:close/>
                  <a:moveTo>
                    <a:pt x="51" y="0"/>
                  </a:moveTo>
                  <a:lnTo>
                    <a:pt x="45" y="0"/>
                  </a:lnTo>
                  <a:lnTo>
                    <a:pt x="38" y="1"/>
                  </a:lnTo>
                  <a:lnTo>
                    <a:pt x="31" y="3"/>
                  </a:lnTo>
                  <a:lnTo>
                    <a:pt x="26" y="7"/>
                  </a:lnTo>
                  <a:lnTo>
                    <a:pt x="20" y="10"/>
                  </a:lnTo>
                  <a:lnTo>
                    <a:pt x="16" y="15"/>
                  </a:lnTo>
                  <a:lnTo>
                    <a:pt x="11" y="20"/>
                  </a:lnTo>
                  <a:lnTo>
                    <a:pt x="8" y="26"/>
                  </a:lnTo>
                  <a:lnTo>
                    <a:pt x="4" y="31"/>
                  </a:lnTo>
                  <a:lnTo>
                    <a:pt x="2" y="38"/>
                  </a:lnTo>
                  <a:lnTo>
                    <a:pt x="1" y="45"/>
                  </a:lnTo>
                  <a:lnTo>
                    <a:pt x="0" y="52"/>
                  </a:lnTo>
                  <a:lnTo>
                    <a:pt x="1" y="58"/>
                  </a:lnTo>
                  <a:lnTo>
                    <a:pt x="2" y="65"/>
                  </a:lnTo>
                  <a:lnTo>
                    <a:pt x="4" y="72"/>
                  </a:lnTo>
                  <a:lnTo>
                    <a:pt x="8" y="77"/>
                  </a:lnTo>
                  <a:lnTo>
                    <a:pt x="11" y="83"/>
                  </a:lnTo>
                  <a:lnTo>
                    <a:pt x="16" y="87"/>
                  </a:lnTo>
                  <a:lnTo>
                    <a:pt x="20" y="92"/>
                  </a:lnTo>
                  <a:lnTo>
                    <a:pt x="26" y="95"/>
                  </a:lnTo>
                  <a:lnTo>
                    <a:pt x="31" y="99"/>
                  </a:lnTo>
                  <a:lnTo>
                    <a:pt x="38" y="101"/>
                  </a:lnTo>
                  <a:lnTo>
                    <a:pt x="45" y="102"/>
                  </a:lnTo>
                  <a:lnTo>
                    <a:pt x="51" y="103"/>
                  </a:lnTo>
                  <a:lnTo>
                    <a:pt x="58" y="102"/>
                  </a:lnTo>
                  <a:lnTo>
                    <a:pt x="65" y="101"/>
                  </a:lnTo>
                  <a:lnTo>
                    <a:pt x="72" y="99"/>
                  </a:lnTo>
                  <a:lnTo>
                    <a:pt x="77" y="95"/>
                  </a:lnTo>
                  <a:lnTo>
                    <a:pt x="83" y="92"/>
                  </a:lnTo>
                  <a:lnTo>
                    <a:pt x="88" y="87"/>
                  </a:lnTo>
                  <a:lnTo>
                    <a:pt x="93" y="83"/>
                  </a:lnTo>
                  <a:lnTo>
                    <a:pt x="96" y="77"/>
                  </a:lnTo>
                  <a:lnTo>
                    <a:pt x="100" y="72"/>
                  </a:lnTo>
                  <a:lnTo>
                    <a:pt x="102" y="65"/>
                  </a:lnTo>
                  <a:lnTo>
                    <a:pt x="103" y="58"/>
                  </a:lnTo>
                  <a:lnTo>
                    <a:pt x="103" y="52"/>
                  </a:lnTo>
                  <a:lnTo>
                    <a:pt x="103" y="45"/>
                  </a:lnTo>
                  <a:lnTo>
                    <a:pt x="102" y="38"/>
                  </a:lnTo>
                  <a:lnTo>
                    <a:pt x="100" y="31"/>
                  </a:lnTo>
                  <a:lnTo>
                    <a:pt x="96" y="26"/>
                  </a:lnTo>
                  <a:lnTo>
                    <a:pt x="93" y="20"/>
                  </a:lnTo>
                  <a:lnTo>
                    <a:pt x="88" y="15"/>
                  </a:lnTo>
                  <a:lnTo>
                    <a:pt x="83" y="10"/>
                  </a:lnTo>
                  <a:lnTo>
                    <a:pt x="77" y="7"/>
                  </a:lnTo>
                  <a:lnTo>
                    <a:pt x="72" y="3"/>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1" name="Freeform 38"/>
            <p:cNvSpPr>
              <a:spLocks noEditPoints="1"/>
            </p:cNvSpPr>
            <p:nvPr/>
          </p:nvSpPr>
          <p:spPr bwMode="auto">
            <a:xfrm>
              <a:off x="4723838" y="6362713"/>
              <a:ext cx="76200" cy="73025"/>
            </a:xfrm>
            <a:custGeom>
              <a:avLst/>
              <a:gdLst>
                <a:gd name="T0" fmla="*/ 25400 w 285"/>
                <a:gd name="T1" fmla="*/ 24871 h 276"/>
                <a:gd name="T2" fmla="*/ 26737 w 285"/>
                <a:gd name="T3" fmla="*/ 21960 h 276"/>
                <a:gd name="T4" fmla="*/ 28876 w 285"/>
                <a:gd name="T5" fmla="*/ 19315 h 276"/>
                <a:gd name="T6" fmla="*/ 31282 w 285"/>
                <a:gd name="T7" fmla="*/ 17463 h 276"/>
                <a:gd name="T8" fmla="*/ 34223 w 285"/>
                <a:gd name="T9" fmla="*/ 16404 h 276"/>
                <a:gd name="T10" fmla="*/ 37699 w 285"/>
                <a:gd name="T11" fmla="*/ 15875 h 276"/>
                <a:gd name="T12" fmla="*/ 41175 w 285"/>
                <a:gd name="T13" fmla="*/ 15875 h 276"/>
                <a:gd name="T14" fmla="*/ 44116 w 285"/>
                <a:gd name="T15" fmla="*/ 16404 h 276"/>
                <a:gd name="T16" fmla="*/ 47324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724 w 285"/>
                <a:gd name="T31" fmla="*/ 19844 h 276"/>
                <a:gd name="T32" fmla="*/ 70585 w 285"/>
                <a:gd name="T33" fmla="*/ 15875 h 276"/>
                <a:gd name="T34" fmla="*/ 67912 w 285"/>
                <a:gd name="T35" fmla="*/ 11906 h 276"/>
                <a:gd name="T36" fmla="*/ 64436 w 285"/>
                <a:gd name="T37" fmla="*/ 8731 h 276"/>
                <a:gd name="T38" fmla="*/ 60693 w 285"/>
                <a:gd name="T39" fmla="*/ 6085 h 276"/>
                <a:gd name="T40" fmla="*/ 56415 w 285"/>
                <a:gd name="T41" fmla="*/ 3704 h 276"/>
                <a:gd name="T42" fmla="*/ 51869 w 285"/>
                <a:gd name="T43" fmla="*/ 1852 h 276"/>
                <a:gd name="T44" fmla="*/ 46522 w 285"/>
                <a:gd name="T45" fmla="*/ 529 h 276"/>
                <a:gd name="T46" fmla="*/ 41175 w 285"/>
                <a:gd name="T47" fmla="*/ 0 h 276"/>
                <a:gd name="T48" fmla="*/ 33956 w 285"/>
                <a:gd name="T49" fmla="*/ 0 h 276"/>
                <a:gd name="T50" fmla="*/ 26202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337 w 285"/>
                <a:gd name="T61" fmla="*/ 24606 h 276"/>
                <a:gd name="T62" fmla="*/ 267 w 285"/>
                <a:gd name="T63" fmla="*/ 32279 h 276"/>
                <a:gd name="T64" fmla="*/ 267 w 285"/>
                <a:gd name="T65" fmla="*/ 41010 h 276"/>
                <a:gd name="T66" fmla="*/ 1604 w 285"/>
                <a:gd name="T67" fmla="*/ 48683 h 276"/>
                <a:gd name="T68" fmla="*/ 4813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3046 w 285"/>
                <a:gd name="T81" fmla="*/ 73025 h 276"/>
                <a:gd name="T82" fmla="*/ 48661 w 285"/>
                <a:gd name="T83" fmla="*/ 71967 h 276"/>
                <a:gd name="T84" fmla="*/ 54276 w 285"/>
                <a:gd name="T85" fmla="*/ 70908 h 276"/>
                <a:gd name="T86" fmla="*/ 59891 w 285"/>
                <a:gd name="T87" fmla="*/ 68527 h 276"/>
                <a:gd name="T88" fmla="*/ 64168 w 285"/>
                <a:gd name="T89" fmla="*/ 65617 h 276"/>
                <a:gd name="T90" fmla="*/ 68446 w 285"/>
                <a:gd name="T91" fmla="*/ 61913 h 276"/>
                <a:gd name="T92" fmla="*/ 71655 w 285"/>
                <a:gd name="T93" fmla="*/ 57415 h 276"/>
                <a:gd name="T94" fmla="*/ 74328 w 285"/>
                <a:gd name="T95" fmla="*/ 52388 h 276"/>
                <a:gd name="T96" fmla="*/ 51602 w 285"/>
                <a:gd name="T97" fmla="*/ 49477 h 276"/>
                <a:gd name="T98" fmla="*/ 49196 w 285"/>
                <a:gd name="T99" fmla="*/ 52388 h 276"/>
                <a:gd name="T100" fmla="*/ 46522 w 285"/>
                <a:gd name="T101" fmla="*/ 54240 h 276"/>
                <a:gd name="T102" fmla="*/ 43581 w 285"/>
                <a:gd name="T103" fmla="*/ 55563 h 276"/>
                <a:gd name="T104" fmla="*/ 39838 w 285"/>
                <a:gd name="T105" fmla="*/ 55827 h 276"/>
                <a:gd name="T106" fmla="*/ 33154 w 285"/>
                <a:gd name="T107" fmla="*/ 54769 h 276"/>
                <a:gd name="T108" fmla="*/ 30480 w 285"/>
                <a:gd name="T109" fmla="*/ 53710 h 276"/>
                <a:gd name="T110" fmla="*/ 28341 w 285"/>
                <a:gd name="T111" fmla="*/ 51858 h 276"/>
                <a:gd name="T112" fmla="*/ 26469 w 285"/>
                <a:gd name="T113" fmla="*/ 49477 h 276"/>
                <a:gd name="T114" fmla="*/ 25400 w 285"/>
                <a:gd name="T115" fmla="*/ 47096 h 276"/>
                <a:gd name="T116" fmla="*/ 24331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5" y="94"/>
                  </a:lnTo>
                  <a:lnTo>
                    <a:pt x="97" y="88"/>
                  </a:lnTo>
                  <a:lnTo>
                    <a:pt x="100" y="83"/>
                  </a:lnTo>
                  <a:lnTo>
                    <a:pt x="104" y="77"/>
                  </a:lnTo>
                  <a:lnTo>
                    <a:pt x="108" y="73"/>
                  </a:lnTo>
                  <a:lnTo>
                    <a:pt x="113" y="70"/>
                  </a:lnTo>
                  <a:lnTo>
                    <a:pt x="117" y="66"/>
                  </a:lnTo>
                  <a:lnTo>
                    <a:pt x="123" y="64"/>
                  </a:lnTo>
                  <a:lnTo>
                    <a:pt x="128" y="62"/>
                  </a:lnTo>
                  <a:lnTo>
                    <a:pt x="135" y="61"/>
                  </a:lnTo>
                  <a:lnTo>
                    <a:pt x="141" y="60"/>
                  </a:lnTo>
                  <a:lnTo>
                    <a:pt x="147" y="60"/>
                  </a:lnTo>
                  <a:lnTo>
                    <a:pt x="154" y="60"/>
                  </a:lnTo>
                  <a:lnTo>
                    <a:pt x="160" y="61"/>
                  </a:lnTo>
                  <a:lnTo>
                    <a:pt x="165" y="62"/>
                  </a:lnTo>
                  <a:lnTo>
                    <a:pt x="171" y="64"/>
                  </a:lnTo>
                  <a:lnTo>
                    <a:pt x="177" y="67"/>
                  </a:lnTo>
                  <a:lnTo>
                    <a:pt x="181" y="71"/>
                  </a:lnTo>
                  <a:lnTo>
                    <a:pt x="185" y="74"/>
                  </a:lnTo>
                  <a:lnTo>
                    <a:pt x="190" y="79"/>
                  </a:lnTo>
                  <a:lnTo>
                    <a:pt x="193" y="83"/>
                  </a:lnTo>
                  <a:lnTo>
                    <a:pt x="196" y="89"/>
                  </a:lnTo>
                  <a:lnTo>
                    <a:pt x="198" y="94"/>
                  </a:lnTo>
                  <a:lnTo>
                    <a:pt x="199" y="100"/>
                  </a:lnTo>
                  <a:lnTo>
                    <a:pt x="93" y="100"/>
                  </a:lnTo>
                  <a:close/>
                  <a:moveTo>
                    <a:pt x="285" y="144"/>
                  </a:moveTo>
                  <a:lnTo>
                    <a:pt x="284" y="122"/>
                  </a:lnTo>
                  <a:lnTo>
                    <a:pt x="281" y="102"/>
                  </a:lnTo>
                  <a:lnTo>
                    <a:pt x="278" y="93"/>
                  </a:lnTo>
                  <a:lnTo>
                    <a:pt x="275" y="84"/>
                  </a:lnTo>
                  <a:lnTo>
                    <a:pt x="272" y="75"/>
                  </a:lnTo>
                  <a:lnTo>
                    <a:pt x="268" y="67"/>
                  </a:lnTo>
                  <a:lnTo>
                    <a:pt x="264" y="60"/>
                  </a:lnTo>
                  <a:lnTo>
                    <a:pt x="258" y="52"/>
                  </a:lnTo>
                  <a:lnTo>
                    <a:pt x="254" y="45"/>
                  </a:lnTo>
                  <a:lnTo>
                    <a:pt x="247" y="38"/>
                  </a:lnTo>
                  <a:lnTo>
                    <a:pt x="241" y="33"/>
                  </a:lnTo>
                  <a:lnTo>
                    <a:pt x="235" y="27"/>
                  </a:lnTo>
                  <a:lnTo>
                    <a:pt x="227" y="23"/>
                  </a:lnTo>
                  <a:lnTo>
                    <a:pt x="219" y="18"/>
                  </a:lnTo>
                  <a:lnTo>
                    <a:pt x="211" y="14"/>
                  </a:lnTo>
                  <a:lnTo>
                    <a:pt x="203" y="10"/>
                  </a:lnTo>
                  <a:lnTo>
                    <a:pt x="194" y="7"/>
                  </a:lnTo>
                  <a:lnTo>
                    <a:pt x="184" y="5"/>
                  </a:lnTo>
                  <a:lnTo>
                    <a:pt x="174" y="2"/>
                  </a:lnTo>
                  <a:lnTo>
                    <a:pt x="164" y="1"/>
                  </a:lnTo>
                  <a:lnTo>
                    <a:pt x="154" y="0"/>
                  </a:lnTo>
                  <a:lnTo>
                    <a:pt x="143" y="0"/>
                  </a:lnTo>
                  <a:lnTo>
                    <a:pt x="127" y="0"/>
                  </a:lnTo>
                  <a:lnTo>
                    <a:pt x="113" y="2"/>
                  </a:lnTo>
                  <a:lnTo>
                    <a:pt x="98" y="6"/>
                  </a:lnTo>
                  <a:lnTo>
                    <a:pt x="85" y="9"/>
                  </a:lnTo>
                  <a:lnTo>
                    <a:pt x="72" y="15"/>
                  </a:lnTo>
                  <a:lnTo>
                    <a:pt x="61" y="20"/>
                  </a:lnTo>
                  <a:lnTo>
                    <a:pt x="50" y="28"/>
                  </a:lnTo>
                  <a:lnTo>
                    <a:pt x="40" y="37"/>
                  </a:lnTo>
                  <a:lnTo>
                    <a:pt x="31" y="46"/>
                  </a:lnTo>
                  <a:lnTo>
                    <a:pt x="23" y="56"/>
                  </a:lnTo>
                  <a:lnTo>
                    <a:pt x="16" y="67"/>
                  </a:lnTo>
                  <a:lnTo>
                    <a:pt x="11" y="80"/>
                  </a:lnTo>
                  <a:lnTo>
                    <a:pt x="5" y="93"/>
                  </a:lnTo>
                  <a:lnTo>
                    <a:pt x="3" y="108"/>
                  </a:lnTo>
                  <a:lnTo>
                    <a:pt x="1" y="122"/>
                  </a:lnTo>
                  <a:lnTo>
                    <a:pt x="0" y="138"/>
                  </a:lnTo>
                  <a:lnTo>
                    <a:pt x="1" y="155"/>
                  </a:lnTo>
                  <a:lnTo>
                    <a:pt x="3" y="169"/>
                  </a:lnTo>
                  <a:lnTo>
                    <a:pt x="6" y="184"/>
                  </a:lnTo>
                  <a:lnTo>
                    <a:pt x="11" y="197"/>
                  </a:lnTo>
                  <a:lnTo>
                    <a:pt x="18" y="210"/>
                  </a:lnTo>
                  <a:lnTo>
                    <a:pt x="24" y="221"/>
                  </a:lnTo>
                  <a:lnTo>
                    <a:pt x="33" y="231"/>
                  </a:lnTo>
                  <a:lnTo>
                    <a:pt x="42" y="240"/>
                  </a:lnTo>
                  <a:lnTo>
                    <a:pt x="53" y="249"/>
                  </a:lnTo>
                  <a:lnTo>
                    <a:pt x="65" y="256"/>
                  </a:lnTo>
                  <a:lnTo>
                    <a:pt x="77" y="262"/>
                  </a:lnTo>
                  <a:lnTo>
                    <a:pt x="90" y="267"/>
                  </a:lnTo>
                  <a:lnTo>
                    <a:pt x="104" y="270"/>
                  </a:lnTo>
                  <a:lnTo>
                    <a:pt x="118" y="273"/>
                  </a:lnTo>
                  <a:lnTo>
                    <a:pt x="134" y="276"/>
                  </a:lnTo>
                  <a:lnTo>
                    <a:pt x="150" y="276"/>
                  </a:lnTo>
                  <a:lnTo>
                    <a:pt x="161" y="276"/>
                  </a:lnTo>
                  <a:lnTo>
                    <a:pt x="172" y="275"/>
                  </a:lnTo>
                  <a:lnTo>
                    <a:pt x="182" y="272"/>
                  </a:lnTo>
                  <a:lnTo>
                    <a:pt x="193" y="270"/>
                  </a:lnTo>
                  <a:lnTo>
                    <a:pt x="203" y="268"/>
                  </a:lnTo>
                  <a:lnTo>
                    <a:pt x="213" y="263"/>
                  </a:lnTo>
                  <a:lnTo>
                    <a:pt x="224" y="259"/>
                  </a:lnTo>
                  <a:lnTo>
                    <a:pt x="232" y="254"/>
                  </a:lnTo>
                  <a:lnTo>
                    <a:pt x="240" y="248"/>
                  </a:lnTo>
                  <a:lnTo>
                    <a:pt x="249" y="242"/>
                  </a:lnTo>
                  <a:lnTo>
                    <a:pt x="256" y="234"/>
                  </a:lnTo>
                  <a:lnTo>
                    <a:pt x="263" y="226"/>
                  </a:lnTo>
                  <a:lnTo>
                    <a:pt x="268" y="217"/>
                  </a:lnTo>
                  <a:lnTo>
                    <a:pt x="274" y="208"/>
                  </a:lnTo>
                  <a:lnTo>
                    <a:pt x="278" y="198"/>
                  </a:lnTo>
                  <a:lnTo>
                    <a:pt x="281" y="187"/>
                  </a:lnTo>
                  <a:lnTo>
                    <a:pt x="193" y="187"/>
                  </a:lnTo>
                  <a:lnTo>
                    <a:pt x="189" y="193"/>
                  </a:lnTo>
                  <a:lnTo>
                    <a:pt x="184" y="198"/>
                  </a:lnTo>
                  <a:lnTo>
                    <a:pt x="180" y="202"/>
                  </a:lnTo>
                  <a:lnTo>
                    <a:pt x="174" y="205"/>
                  </a:lnTo>
                  <a:lnTo>
                    <a:pt x="169" y="207"/>
                  </a:lnTo>
                  <a:lnTo>
                    <a:pt x="163" y="210"/>
                  </a:lnTo>
                  <a:lnTo>
                    <a:pt x="156" y="211"/>
                  </a:lnTo>
                  <a:lnTo>
                    <a:pt x="149" y="211"/>
                  </a:lnTo>
                  <a:lnTo>
                    <a:pt x="136" y="210"/>
                  </a:lnTo>
                  <a:lnTo>
                    <a:pt x="124" y="207"/>
                  </a:lnTo>
                  <a:lnTo>
                    <a:pt x="119" y="205"/>
                  </a:lnTo>
                  <a:lnTo>
                    <a:pt x="114" y="203"/>
                  </a:lnTo>
                  <a:lnTo>
                    <a:pt x="110" y="200"/>
                  </a:lnTo>
                  <a:lnTo>
                    <a:pt x="106" y="196"/>
                  </a:lnTo>
                  <a:lnTo>
                    <a:pt x="103" y="192"/>
                  </a:lnTo>
                  <a:lnTo>
                    <a:pt x="99" y="187"/>
                  </a:lnTo>
                  <a:lnTo>
                    <a:pt x="97" y="183"/>
                  </a:lnTo>
                  <a:lnTo>
                    <a:pt x="95" y="178"/>
                  </a:lnTo>
                  <a:lnTo>
                    <a:pt x="93" y="166"/>
                  </a:lnTo>
                  <a:lnTo>
                    <a:pt x="91"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 name="Freeform 39"/>
            <p:cNvSpPr>
              <a:spLocks/>
            </p:cNvSpPr>
            <p:nvPr/>
          </p:nvSpPr>
          <p:spPr bwMode="auto">
            <a:xfrm>
              <a:off x="4809563" y="6362713"/>
              <a:ext cx="73025" cy="71438"/>
            </a:xfrm>
            <a:custGeom>
              <a:avLst/>
              <a:gdLst>
                <a:gd name="T0" fmla="*/ 24609 w 273"/>
                <a:gd name="T1" fmla="*/ 2140 h 267"/>
                <a:gd name="T2" fmla="*/ 0 w 273"/>
                <a:gd name="T3" fmla="*/ 2140 h 267"/>
                <a:gd name="T4" fmla="*/ 0 w 273"/>
                <a:gd name="T5" fmla="*/ 71438 h 267"/>
                <a:gd name="T6" fmla="*/ 24609 w 273"/>
                <a:gd name="T7" fmla="*/ 71438 h 267"/>
                <a:gd name="T8" fmla="*/ 24609 w 273"/>
                <a:gd name="T9" fmla="*/ 35585 h 267"/>
                <a:gd name="T10" fmla="*/ 24609 w 273"/>
                <a:gd name="T11" fmla="*/ 32375 h 267"/>
                <a:gd name="T12" fmla="*/ 25144 w 273"/>
                <a:gd name="T13" fmla="*/ 29431 h 267"/>
                <a:gd name="T14" fmla="*/ 26214 w 273"/>
                <a:gd name="T15" fmla="*/ 26756 h 267"/>
                <a:gd name="T16" fmla="*/ 27284 w 273"/>
                <a:gd name="T17" fmla="*/ 24348 h 267"/>
                <a:gd name="T18" fmla="*/ 28087 w 273"/>
                <a:gd name="T19" fmla="*/ 23010 h 267"/>
                <a:gd name="T20" fmla="*/ 28889 w 273"/>
                <a:gd name="T21" fmla="*/ 22207 h 267"/>
                <a:gd name="T22" fmla="*/ 29959 w 273"/>
                <a:gd name="T23" fmla="*/ 21672 h 267"/>
                <a:gd name="T24" fmla="*/ 31296 w 273"/>
                <a:gd name="T25" fmla="*/ 20602 h 267"/>
                <a:gd name="T26" fmla="*/ 32366 w 273"/>
                <a:gd name="T27" fmla="*/ 20067 h 267"/>
                <a:gd name="T28" fmla="*/ 33971 w 273"/>
                <a:gd name="T29" fmla="*/ 19799 h 267"/>
                <a:gd name="T30" fmla="*/ 35844 w 273"/>
                <a:gd name="T31" fmla="*/ 19532 h 267"/>
                <a:gd name="T32" fmla="*/ 37449 w 273"/>
                <a:gd name="T33" fmla="*/ 19532 h 267"/>
                <a:gd name="T34" fmla="*/ 39054 w 273"/>
                <a:gd name="T35" fmla="*/ 19532 h 267"/>
                <a:gd name="T36" fmla="*/ 40926 w 273"/>
                <a:gd name="T37" fmla="*/ 19799 h 267"/>
                <a:gd name="T38" fmla="*/ 41996 w 273"/>
                <a:gd name="T39" fmla="*/ 20067 h 267"/>
                <a:gd name="T40" fmla="*/ 43334 w 273"/>
                <a:gd name="T41" fmla="*/ 20602 h 267"/>
                <a:gd name="T42" fmla="*/ 44403 w 273"/>
                <a:gd name="T43" fmla="*/ 21405 h 267"/>
                <a:gd name="T44" fmla="*/ 45206 w 273"/>
                <a:gd name="T45" fmla="*/ 22207 h 267"/>
                <a:gd name="T46" fmla="*/ 46008 w 273"/>
                <a:gd name="T47" fmla="*/ 23010 h 267"/>
                <a:gd name="T48" fmla="*/ 46543 w 273"/>
                <a:gd name="T49" fmla="*/ 24080 h 267"/>
                <a:gd name="T50" fmla="*/ 47346 w 273"/>
                <a:gd name="T51" fmla="*/ 26221 h 267"/>
                <a:gd name="T52" fmla="*/ 47881 w 273"/>
                <a:gd name="T53" fmla="*/ 28629 h 267"/>
                <a:gd name="T54" fmla="*/ 48416 w 273"/>
                <a:gd name="T55" fmla="*/ 31037 h 267"/>
                <a:gd name="T56" fmla="*/ 48683 w 273"/>
                <a:gd name="T57" fmla="*/ 33445 h 267"/>
                <a:gd name="T58" fmla="*/ 48683 w 273"/>
                <a:gd name="T59" fmla="*/ 35585 h 267"/>
                <a:gd name="T60" fmla="*/ 48683 w 273"/>
                <a:gd name="T61" fmla="*/ 37726 h 267"/>
                <a:gd name="T62" fmla="*/ 48683 w 273"/>
                <a:gd name="T63" fmla="*/ 71438 h 267"/>
                <a:gd name="T64" fmla="*/ 73025 w 273"/>
                <a:gd name="T65" fmla="*/ 71438 h 267"/>
                <a:gd name="T66" fmla="*/ 73025 w 273"/>
                <a:gd name="T67" fmla="*/ 28896 h 267"/>
                <a:gd name="T68" fmla="*/ 72758 w 273"/>
                <a:gd name="T69" fmla="*/ 25418 h 267"/>
                <a:gd name="T70" fmla="*/ 72490 w 273"/>
                <a:gd name="T71" fmla="*/ 22475 h 267"/>
                <a:gd name="T72" fmla="*/ 72223 w 273"/>
                <a:gd name="T73" fmla="*/ 19799 h 267"/>
                <a:gd name="T74" fmla="*/ 71688 w 273"/>
                <a:gd name="T75" fmla="*/ 17124 h 267"/>
                <a:gd name="T76" fmla="*/ 70885 w 273"/>
                <a:gd name="T77" fmla="*/ 14448 h 267"/>
                <a:gd name="T78" fmla="*/ 69548 w 273"/>
                <a:gd name="T79" fmla="*/ 12040 h 267"/>
                <a:gd name="T80" fmla="*/ 68478 w 273"/>
                <a:gd name="T81" fmla="*/ 9900 h 267"/>
                <a:gd name="T82" fmla="*/ 66873 w 273"/>
                <a:gd name="T83" fmla="*/ 7759 h 267"/>
                <a:gd name="T84" fmla="*/ 65268 w 273"/>
                <a:gd name="T85" fmla="*/ 6154 h 267"/>
                <a:gd name="T86" fmla="*/ 63395 w 273"/>
                <a:gd name="T87" fmla="*/ 4548 h 267"/>
                <a:gd name="T88" fmla="*/ 61255 w 273"/>
                <a:gd name="T89" fmla="*/ 3478 h 267"/>
                <a:gd name="T90" fmla="*/ 58848 w 273"/>
                <a:gd name="T91" fmla="*/ 2140 h 267"/>
                <a:gd name="T92" fmla="*/ 56441 w 273"/>
                <a:gd name="T93" fmla="*/ 1338 h 267"/>
                <a:gd name="T94" fmla="*/ 53498 w 273"/>
                <a:gd name="T95" fmla="*/ 535 h 267"/>
                <a:gd name="T96" fmla="*/ 50288 w 273"/>
                <a:gd name="T97" fmla="*/ 0 h 267"/>
                <a:gd name="T98" fmla="*/ 47078 w 273"/>
                <a:gd name="T99" fmla="*/ 0 h 267"/>
                <a:gd name="T100" fmla="*/ 42264 w 273"/>
                <a:gd name="T101" fmla="*/ 268 h 267"/>
                <a:gd name="T102" fmla="*/ 38251 w 273"/>
                <a:gd name="T103" fmla="*/ 1070 h 267"/>
                <a:gd name="T104" fmla="*/ 36379 w 273"/>
                <a:gd name="T105" fmla="*/ 1605 h 267"/>
                <a:gd name="T106" fmla="*/ 34506 w 273"/>
                <a:gd name="T107" fmla="*/ 2408 h 267"/>
                <a:gd name="T108" fmla="*/ 32634 w 273"/>
                <a:gd name="T109" fmla="*/ 3478 h 267"/>
                <a:gd name="T110" fmla="*/ 31029 w 273"/>
                <a:gd name="T111" fmla="*/ 4548 h 267"/>
                <a:gd name="T112" fmla="*/ 29424 w 273"/>
                <a:gd name="T113" fmla="*/ 5886 h 267"/>
                <a:gd name="T114" fmla="*/ 28087 w 273"/>
                <a:gd name="T115" fmla="*/ 7492 h 267"/>
                <a:gd name="T116" fmla="*/ 26482 w 273"/>
                <a:gd name="T117" fmla="*/ 9365 h 267"/>
                <a:gd name="T118" fmla="*/ 24877 w 273"/>
                <a:gd name="T119" fmla="*/ 11237 h 267"/>
                <a:gd name="T120" fmla="*/ 24609 w 273"/>
                <a:gd name="T121" fmla="*/ 11237 h 267"/>
                <a:gd name="T122" fmla="*/ 24609 w 273"/>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3" h="267">
                  <a:moveTo>
                    <a:pt x="92" y="8"/>
                  </a:moveTo>
                  <a:lnTo>
                    <a:pt x="0" y="8"/>
                  </a:lnTo>
                  <a:lnTo>
                    <a:pt x="0" y="267"/>
                  </a:lnTo>
                  <a:lnTo>
                    <a:pt x="92" y="267"/>
                  </a:lnTo>
                  <a:lnTo>
                    <a:pt x="92" y="133"/>
                  </a:lnTo>
                  <a:lnTo>
                    <a:pt x="92" y="121"/>
                  </a:lnTo>
                  <a:lnTo>
                    <a:pt x="94" y="110"/>
                  </a:lnTo>
                  <a:lnTo>
                    <a:pt x="98" y="100"/>
                  </a:lnTo>
                  <a:lnTo>
                    <a:pt x="102" y="91"/>
                  </a:lnTo>
                  <a:lnTo>
                    <a:pt x="105" y="86"/>
                  </a:lnTo>
                  <a:lnTo>
                    <a:pt x="108" y="83"/>
                  </a:lnTo>
                  <a:lnTo>
                    <a:pt x="112" y="81"/>
                  </a:lnTo>
                  <a:lnTo>
                    <a:pt x="117" y="77"/>
                  </a:lnTo>
                  <a:lnTo>
                    <a:pt x="121" y="75"/>
                  </a:lnTo>
                  <a:lnTo>
                    <a:pt x="127" y="74"/>
                  </a:lnTo>
                  <a:lnTo>
                    <a:pt x="134" y="73"/>
                  </a:lnTo>
                  <a:lnTo>
                    <a:pt x="140" y="73"/>
                  </a:lnTo>
                  <a:lnTo>
                    <a:pt x="146" y="73"/>
                  </a:lnTo>
                  <a:lnTo>
                    <a:pt x="153" y="74"/>
                  </a:lnTo>
                  <a:lnTo>
                    <a:pt x="157" y="75"/>
                  </a:lnTo>
                  <a:lnTo>
                    <a:pt x="162" y="77"/>
                  </a:lnTo>
                  <a:lnTo>
                    <a:pt x="166" y="80"/>
                  </a:lnTo>
                  <a:lnTo>
                    <a:pt x="169" y="83"/>
                  </a:lnTo>
                  <a:lnTo>
                    <a:pt x="172" y="86"/>
                  </a:lnTo>
                  <a:lnTo>
                    <a:pt x="174" y="90"/>
                  </a:lnTo>
                  <a:lnTo>
                    <a:pt x="177" y="98"/>
                  </a:lnTo>
                  <a:lnTo>
                    <a:pt x="179" y="107"/>
                  </a:lnTo>
                  <a:lnTo>
                    <a:pt x="181" y="116"/>
                  </a:lnTo>
                  <a:lnTo>
                    <a:pt x="182" y="125"/>
                  </a:lnTo>
                  <a:lnTo>
                    <a:pt x="182" y="133"/>
                  </a:lnTo>
                  <a:lnTo>
                    <a:pt x="182" y="141"/>
                  </a:lnTo>
                  <a:lnTo>
                    <a:pt x="182" y="267"/>
                  </a:lnTo>
                  <a:lnTo>
                    <a:pt x="273" y="267"/>
                  </a:lnTo>
                  <a:lnTo>
                    <a:pt x="273" y="108"/>
                  </a:lnTo>
                  <a:lnTo>
                    <a:pt x="272" y="95"/>
                  </a:lnTo>
                  <a:lnTo>
                    <a:pt x="271" y="84"/>
                  </a:lnTo>
                  <a:lnTo>
                    <a:pt x="270" y="74"/>
                  </a:lnTo>
                  <a:lnTo>
                    <a:pt x="268" y="64"/>
                  </a:lnTo>
                  <a:lnTo>
                    <a:pt x="265" y="54"/>
                  </a:lnTo>
                  <a:lnTo>
                    <a:pt x="260" y="45"/>
                  </a:lnTo>
                  <a:lnTo>
                    <a:pt x="256" y="37"/>
                  </a:lnTo>
                  <a:lnTo>
                    <a:pt x="250" y="29"/>
                  </a:lnTo>
                  <a:lnTo>
                    <a:pt x="244" y="23"/>
                  </a:lnTo>
                  <a:lnTo>
                    <a:pt x="237" y="17"/>
                  </a:lnTo>
                  <a:lnTo>
                    <a:pt x="229" y="13"/>
                  </a:lnTo>
                  <a:lnTo>
                    <a:pt x="220" y="8"/>
                  </a:lnTo>
                  <a:lnTo>
                    <a:pt x="211" y="5"/>
                  </a:lnTo>
                  <a:lnTo>
                    <a:pt x="200" y="2"/>
                  </a:lnTo>
                  <a:lnTo>
                    <a:pt x="188" y="0"/>
                  </a:lnTo>
                  <a:lnTo>
                    <a:pt x="176" y="0"/>
                  </a:lnTo>
                  <a:lnTo>
                    <a:pt x="158" y="1"/>
                  </a:lnTo>
                  <a:lnTo>
                    <a:pt x="143" y="4"/>
                  </a:lnTo>
                  <a:lnTo>
                    <a:pt x="136" y="6"/>
                  </a:lnTo>
                  <a:lnTo>
                    <a:pt x="129" y="9"/>
                  </a:lnTo>
                  <a:lnTo>
                    <a:pt x="122" y="13"/>
                  </a:lnTo>
                  <a:lnTo>
                    <a:pt x="116" y="17"/>
                  </a:lnTo>
                  <a:lnTo>
                    <a:pt x="110" y="22"/>
                  </a:lnTo>
                  <a:lnTo>
                    <a:pt x="105" y="28"/>
                  </a:lnTo>
                  <a:lnTo>
                    <a:pt x="99" y="35"/>
                  </a:lnTo>
                  <a:lnTo>
                    <a:pt x="93" y="42"/>
                  </a:lnTo>
                  <a:lnTo>
                    <a:pt x="92" y="42"/>
                  </a:lnTo>
                  <a:lnTo>
                    <a:pt x="9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3" name="Freeform 40"/>
            <p:cNvSpPr>
              <a:spLocks/>
            </p:cNvSpPr>
            <p:nvPr/>
          </p:nvSpPr>
          <p:spPr bwMode="auto">
            <a:xfrm>
              <a:off x="4893700"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9095 w 226"/>
                <a:gd name="T11" fmla="*/ 529 h 276"/>
                <a:gd name="T12" fmla="*/ 22422 w 226"/>
                <a:gd name="T13" fmla="*/ 2117 h 276"/>
                <a:gd name="T14" fmla="*/ 16816 w 226"/>
                <a:gd name="T15" fmla="*/ 4763 h 276"/>
                <a:gd name="T16" fmla="*/ 13079 w 226"/>
                <a:gd name="T17" fmla="*/ 7144 h 276"/>
                <a:gd name="T18" fmla="*/ 10143 w 226"/>
                <a:gd name="T19" fmla="*/ 9790 h 276"/>
                <a:gd name="T20" fmla="*/ 8008 w 226"/>
                <a:gd name="T21" fmla="*/ 13494 h 276"/>
                <a:gd name="T22" fmla="*/ 6406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9075 w 226"/>
                <a:gd name="T33" fmla="*/ 35983 h 276"/>
                <a:gd name="T34" fmla="*/ 12545 w 226"/>
                <a:gd name="T35" fmla="*/ 38894 h 276"/>
                <a:gd name="T36" fmla="*/ 17884 w 226"/>
                <a:gd name="T37" fmla="*/ 41540 h 276"/>
                <a:gd name="T38" fmla="*/ 23489 w 226"/>
                <a:gd name="T39" fmla="*/ 43127 h 276"/>
                <a:gd name="T40" fmla="*/ 29095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433 w 226"/>
                <a:gd name="T51" fmla="*/ 53181 h 276"/>
                <a:gd name="T52" fmla="*/ 32031 w 226"/>
                <a:gd name="T53" fmla="*/ 54240 h 276"/>
                <a:gd name="T54" fmla="*/ 29629 w 226"/>
                <a:gd name="T55" fmla="*/ 54769 h 276"/>
                <a:gd name="T56" fmla="*/ 25091 w 226"/>
                <a:gd name="T57" fmla="*/ 54769 h 276"/>
                <a:gd name="T58" fmla="*/ 18151 w 226"/>
                <a:gd name="T59" fmla="*/ 52917 h 276"/>
                <a:gd name="T60" fmla="*/ 11745 w 226"/>
                <a:gd name="T61" fmla="*/ 49742 h 276"/>
                <a:gd name="T62" fmla="*/ 0 w 226"/>
                <a:gd name="T63" fmla="*/ 64823 h 276"/>
                <a:gd name="T64" fmla="*/ 6673 w 226"/>
                <a:gd name="T65" fmla="*/ 68527 h 276"/>
                <a:gd name="T66" fmla="*/ 13346 w 226"/>
                <a:gd name="T67" fmla="*/ 70908 h 276"/>
                <a:gd name="T68" fmla="*/ 20553 w 226"/>
                <a:gd name="T69" fmla="*/ 72231 h 276"/>
                <a:gd name="T70" fmla="*/ 27760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362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640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6" y="1"/>
                  </a:lnTo>
                  <a:lnTo>
                    <a:pt x="144" y="0"/>
                  </a:lnTo>
                  <a:lnTo>
                    <a:pt x="134" y="0"/>
                  </a:lnTo>
                  <a:lnTo>
                    <a:pt x="125" y="0"/>
                  </a:lnTo>
                  <a:lnTo>
                    <a:pt x="116" y="1"/>
                  </a:lnTo>
                  <a:lnTo>
                    <a:pt x="109" y="2"/>
                  </a:lnTo>
                  <a:lnTo>
                    <a:pt x="101" y="4"/>
                  </a:lnTo>
                  <a:lnTo>
                    <a:pt x="84" y="8"/>
                  </a:lnTo>
                  <a:lnTo>
                    <a:pt x="69" y="14"/>
                  </a:lnTo>
                  <a:lnTo>
                    <a:pt x="63" y="18"/>
                  </a:lnTo>
                  <a:lnTo>
                    <a:pt x="56" y="22"/>
                  </a:lnTo>
                  <a:lnTo>
                    <a:pt x="49" y="27"/>
                  </a:lnTo>
                  <a:lnTo>
                    <a:pt x="44" y="32"/>
                  </a:lnTo>
                  <a:lnTo>
                    <a:pt x="38" y="37"/>
                  </a:lnTo>
                  <a:lnTo>
                    <a:pt x="34" y="44"/>
                  </a:lnTo>
                  <a:lnTo>
                    <a:pt x="30" y="51"/>
                  </a:lnTo>
                  <a:lnTo>
                    <a:pt x="27" y="57"/>
                  </a:lnTo>
                  <a:lnTo>
                    <a:pt x="24" y="65"/>
                  </a:lnTo>
                  <a:lnTo>
                    <a:pt x="21" y="74"/>
                  </a:lnTo>
                  <a:lnTo>
                    <a:pt x="20" y="82"/>
                  </a:lnTo>
                  <a:lnTo>
                    <a:pt x="20" y="92"/>
                  </a:lnTo>
                  <a:lnTo>
                    <a:pt x="20" y="100"/>
                  </a:lnTo>
                  <a:lnTo>
                    <a:pt x="21" y="108"/>
                  </a:lnTo>
                  <a:lnTo>
                    <a:pt x="22" y="114"/>
                  </a:lnTo>
                  <a:lnTo>
                    <a:pt x="25" y="121"/>
                  </a:lnTo>
                  <a:lnTo>
                    <a:pt x="28" y="127"/>
                  </a:lnTo>
                  <a:lnTo>
                    <a:pt x="30" y="131"/>
                  </a:lnTo>
                  <a:lnTo>
                    <a:pt x="34" y="136"/>
                  </a:lnTo>
                  <a:lnTo>
                    <a:pt x="38" y="140"/>
                  </a:lnTo>
                  <a:lnTo>
                    <a:pt x="47" y="147"/>
                  </a:lnTo>
                  <a:lnTo>
                    <a:pt x="56" y="153"/>
                  </a:lnTo>
                  <a:lnTo>
                    <a:pt x="67" y="157"/>
                  </a:lnTo>
                  <a:lnTo>
                    <a:pt x="77" y="159"/>
                  </a:lnTo>
                  <a:lnTo>
                    <a:pt x="88" y="163"/>
                  </a:lnTo>
                  <a:lnTo>
                    <a:pt x="98" y="165"/>
                  </a:lnTo>
                  <a:lnTo>
                    <a:pt x="109" y="167"/>
                  </a:lnTo>
                  <a:lnTo>
                    <a:pt x="116" y="169"/>
                  </a:lnTo>
                  <a:lnTo>
                    <a:pt x="124" y="173"/>
                  </a:lnTo>
                  <a:lnTo>
                    <a:pt x="130" y="176"/>
                  </a:lnTo>
                  <a:lnTo>
                    <a:pt x="132" y="179"/>
                  </a:lnTo>
                  <a:lnTo>
                    <a:pt x="133" y="182"/>
                  </a:lnTo>
                  <a:lnTo>
                    <a:pt x="134" y="185"/>
                  </a:lnTo>
                  <a:lnTo>
                    <a:pt x="134" y="188"/>
                  </a:lnTo>
                  <a:lnTo>
                    <a:pt x="134" y="194"/>
                  </a:lnTo>
                  <a:lnTo>
                    <a:pt x="132" y="197"/>
                  </a:lnTo>
                  <a:lnTo>
                    <a:pt x="129" y="201"/>
                  </a:lnTo>
                  <a:lnTo>
                    <a:pt x="125" y="204"/>
                  </a:lnTo>
                  <a:lnTo>
                    <a:pt x="120" y="205"/>
                  </a:lnTo>
                  <a:lnTo>
                    <a:pt x="115" y="207"/>
                  </a:lnTo>
                  <a:lnTo>
                    <a:pt x="111" y="207"/>
                  </a:lnTo>
                  <a:lnTo>
                    <a:pt x="106" y="208"/>
                  </a:lnTo>
                  <a:lnTo>
                    <a:pt x="94" y="207"/>
                  </a:lnTo>
                  <a:lnTo>
                    <a:pt x="82" y="204"/>
                  </a:lnTo>
                  <a:lnTo>
                    <a:pt x="68" y="200"/>
                  </a:lnTo>
                  <a:lnTo>
                    <a:pt x="56" y="195"/>
                  </a:lnTo>
                  <a:lnTo>
                    <a:pt x="44" y="188"/>
                  </a:lnTo>
                  <a:lnTo>
                    <a:pt x="34" y="182"/>
                  </a:lnTo>
                  <a:lnTo>
                    <a:pt x="0" y="245"/>
                  </a:lnTo>
                  <a:lnTo>
                    <a:pt x="12" y="252"/>
                  </a:lnTo>
                  <a:lnTo>
                    <a:pt x="25" y="259"/>
                  </a:lnTo>
                  <a:lnTo>
                    <a:pt x="37" y="263"/>
                  </a:lnTo>
                  <a:lnTo>
                    <a:pt x="50" y="268"/>
                  </a:lnTo>
                  <a:lnTo>
                    <a:pt x="64" y="271"/>
                  </a:lnTo>
                  <a:lnTo>
                    <a:pt x="77" y="273"/>
                  </a:lnTo>
                  <a:lnTo>
                    <a:pt x="91" y="276"/>
                  </a:lnTo>
                  <a:lnTo>
                    <a:pt x="104" y="276"/>
                  </a:lnTo>
                  <a:lnTo>
                    <a:pt x="114" y="276"/>
                  </a:lnTo>
                  <a:lnTo>
                    <a:pt x="123" y="275"/>
                  </a:lnTo>
                  <a:lnTo>
                    <a:pt x="131" y="273"/>
                  </a:lnTo>
                  <a:lnTo>
                    <a:pt x="140" y="272"/>
                  </a:lnTo>
                  <a:lnTo>
                    <a:pt x="158" y="268"/>
                  </a:lnTo>
                  <a:lnTo>
                    <a:pt x="173" y="261"/>
                  </a:lnTo>
                  <a:lnTo>
                    <a:pt x="181" y="258"/>
                  </a:lnTo>
                  <a:lnTo>
                    <a:pt x="188" y="253"/>
                  </a:lnTo>
                  <a:lnTo>
                    <a:pt x="195" y="248"/>
                  </a:lnTo>
                  <a:lnTo>
                    <a:pt x="201" y="243"/>
                  </a:lnTo>
                  <a:lnTo>
                    <a:pt x="207" y="236"/>
                  </a:lnTo>
                  <a:lnTo>
                    <a:pt x="211" y="230"/>
                  </a:lnTo>
                  <a:lnTo>
                    <a:pt x="216" y="223"/>
                  </a:lnTo>
                  <a:lnTo>
                    <a:pt x="219" y="215"/>
                  </a:lnTo>
                  <a:lnTo>
                    <a:pt x="223"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5" y="102"/>
                  </a:lnTo>
                  <a:lnTo>
                    <a:pt x="140" y="101"/>
                  </a:lnTo>
                  <a:lnTo>
                    <a:pt x="133" y="99"/>
                  </a:lnTo>
                  <a:lnTo>
                    <a:pt x="126" y="97"/>
                  </a:lnTo>
                  <a:lnTo>
                    <a:pt x="120" y="94"/>
                  </a:lnTo>
                  <a:lnTo>
                    <a:pt x="115" y="91"/>
                  </a:lnTo>
                  <a:lnTo>
                    <a:pt x="113" y="89"/>
                  </a:lnTo>
                  <a:lnTo>
                    <a:pt x="112" y="86"/>
                  </a:lnTo>
                  <a:lnTo>
                    <a:pt x="111" y="83"/>
                  </a:lnTo>
                  <a:lnTo>
                    <a:pt x="110" y="80"/>
                  </a:lnTo>
                  <a:lnTo>
                    <a:pt x="111" y="75"/>
                  </a:lnTo>
                  <a:lnTo>
                    <a:pt x="113" y="72"/>
                  </a:lnTo>
                  <a:lnTo>
                    <a:pt x="116" y="69"/>
                  </a:lnTo>
                  <a:lnTo>
                    <a:pt x="121" y="66"/>
                  </a:lnTo>
                  <a:lnTo>
                    <a:pt x="125" y="64"/>
                  </a:lnTo>
                  <a:lnTo>
                    <a:pt x="130" y="63"/>
                  </a:lnTo>
                  <a:lnTo>
                    <a:pt x="134" y="63"/>
                  </a:lnTo>
                  <a:lnTo>
                    <a:pt x="139" y="63"/>
                  </a:lnTo>
                  <a:lnTo>
                    <a:pt x="147" y="63"/>
                  </a:lnTo>
                  <a:lnTo>
                    <a:pt x="156" y="64"/>
                  </a:lnTo>
                  <a:lnTo>
                    <a:pt x="164" y="66"/>
                  </a:lnTo>
                  <a:lnTo>
                    <a:pt x="172" y="69"/>
                  </a:lnTo>
                  <a:lnTo>
                    <a:pt x="180"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4" name="Freeform 41"/>
            <p:cNvSpPr>
              <a:spLocks/>
            </p:cNvSpPr>
            <p:nvPr/>
          </p:nvSpPr>
          <p:spPr bwMode="auto">
            <a:xfrm>
              <a:off x="4961963" y="6345250"/>
              <a:ext cx="44450" cy="88900"/>
            </a:xfrm>
            <a:custGeom>
              <a:avLst/>
              <a:gdLst>
                <a:gd name="T0" fmla="*/ 30911 w 174"/>
                <a:gd name="T1" fmla="*/ 40481 h 336"/>
                <a:gd name="T2" fmla="*/ 44450 w 174"/>
                <a:gd name="T3" fmla="*/ 40481 h 336"/>
                <a:gd name="T4" fmla="*/ 44450 w 174"/>
                <a:gd name="T5" fmla="*/ 20373 h 336"/>
                <a:gd name="T6" fmla="*/ 30911 w 174"/>
                <a:gd name="T7" fmla="*/ 20373 h 336"/>
                <a:gd name="T8" fmla="*/ 30911 w 174"/>
                <a:gd name="T9" fmla="*/ 0 h 336"/>
                <a:gd name="T10" fmla="*/ 7408 w 174"/>
                <a:gd name="T11" fmla="*/ 0 h 336"/>
                <a:gd name="T12" fmla="*/ 7408 w 174"/>
                <a:gd name="T13" fmla="*/ 20373 h 336"/>
                <a:gd name="T14" fmla="*/ 0 w 174"/>
                <a:gd name="T15" fmla="*/ 20373 h 336"/>
                <a:gd name="T16" fmla="*/ 0 w 174"/>
                <a:gd name="T17" fmla="*/ 40481 h 336"/>
                <a:gd name="T18" fmla="*/ 7408 w 174"/>
                <a:gd name="T19" fmla="*/ 40481 h 336"/>
                <a:gd name="T20" fmla="*/ 7408 w 174"/>
                <a:gd name="T21" fmla="*/ 88900 h 336"/>
                <a:gd name="T22" fmla="*/ 30911 w 174"/>
                <a:gd name="T23" fmla="*/ 88900 h 336"/>
                <a:gd name="T24" fmla="*/ 30911 w 174"/>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336">
                  <a:moveTo>
                    <a:pt x="121" y="153"/>
                  </a:moveTo>
                  <a:lnTo>
                    <a:pt x="174" y="153"/>
                  </a:lnTo>
                  <a:lnTo>
                    <a:pt x="174"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5" name="Freeform 42"/>
            <p:cNvSpPr>
              <a:spLocks/>
            </p:cNvSpPr>
            <p:nvPr/>
          </p:nvSpPr>
          <p:spPr bwMode="auto">
            <a:xfrm>
              <a:off x="5009588" y="6362713"/>
              <a:ext cx="60325" cy="73025"/>
            </a:xfrm>
            <a:custGeom>
              <a:avLst/>
              <a:gdLst>
                <a:gd name="T0" fmla="*/ 55787 w 226"/>
                <a:gd name="T1" fmla="*/ 3440 h 276"/>
                <a:gd name="T2" fmla="*/ 50182 w 226"/>
                <a:gd name="T3" fmla="*/ 1588 h 276"/>
                <a:gd name="T4" fmla="*/ 44576 w 226"/>
                <a:gd name="T5" fmla="*/ 529 h 276"/>
                <a:gd name="T6" fmla="*/ 38437 w 226"/>
                <a:gd name="T7" fmla="*/ 0 h 276"/>
                <a:gd name="T8" fmla="*/ 33366 w 226"/>
                <a:gd name="T9" fmla="*/ 0 h 276"/>
                <a:gd name="T10" fmla="*/ 28828 w 226"/>
                <a:gd name="T11" fmla="*/ 529 h 276"/>
                <a:gd name="T12" fmla="*/ 22422 w 226"/>
                <a:gd name="T13" fmla="*/ 2117 h 276"/>
                <a:gd name="T14" fmla="*/ 16549 w 226"/>
                <a:gd name="T15" fmla="*/ 4763 h 276"/>
                <a:gd name="T16" fmla="*/ 13079 w 226"/>
                <a:gd name="T17" fmla="*/ 7144 h 276"/>
                <a:gd name="T18" fmla="*/ 10410 w 226"/>
                <a:gd name="T19" fmla="*/ 9790 h 276"/>
                <a:gd name="T20" fmla="*/ 8008 w 226"/>
                <a:gd name="T21" fmla="*/ 13494 h 276"/>
                <a:gd name="T22" fmla="*/ 6139 w 226"/>
                <a:gd name="T23" fmla="*/ 17198 h 276"/>
                <a:gd name="T24" fmla="*/ 5338 w 226"/>
                <a:gd name="T25" fmla="*/ 21696 h 276"/>
                <a:gd name="T26" fmla="*/ 5338 w 226"/>
                <a:gd name="T27" fmla="*/ 26458 h 276"/>
                <a:gd name="T28" fmla="*/ 5872 w 226"/>
                <a:gd name="T29" fmla="*/ 30163 h 276"/>
                <a:gd name="T30" fmla="*/ 7474 w 226"/>
                <a:gd name="T31" fmla="*/ 33602 h 276"/>
                <a:gd name="T32" fmla="*/ 8809 w 226"/>
                <a:gd name="T33" fmla="*/ 35983 h 276"/>
                <a:gd name="T34" fmla="*/ 12545 w 226"/>
                <a:gd name="T35" fmla="*/ 38894 h 276"/>
                <a:gd name="T36" fmla="*/ 17884 w 226"/>
                <a:gd name="T37" fmla="*/ 41540 h 276"/>
                <a:gd name="T38" fmla="*/ 23489 w 226"/>
                <a:gd name="T39" fmla="*/ 43127 h 276"/>
                <a:gd name="T40" fmla="*/ 28828 w 226"/>
                <a:gd name="T41" fmla="*/ 44185 h 276"/>
                <a:gd name="T42" fmla="*/ 33099 w 226"/>
                <a:gd name="T43" fmla="*/ 45773 h 276"/>
                <a:gd name="T44" fmla="*/ 35234 w 226"/>
                <a:gd name="T45" fmla="*/ 47360 h 276"/>
                <a:gd name="T46" fmla="*/ 35768 w 226"/>
                <a:gd name="T47" fmla="*/ 48948 h 276"/>
                <a:gd name="T48" fmla="*/ 35768 w 226"/>
                <a:gd name="T49" fmla="*/ 51329 h 276"/>
                <a:gd name="T50" fmla="*/ 34166 w 226"/>
                <a:gd name="T51" fmla="*/ 53181 h 276"/>
                <a:gd name="T52" fmla="*/ 32298 w 226"/>
                <a:gd name="T53" fmla="*/ 54240 h 276"/>
                <a:gd name="T54" fmla="*/ 29629 w 226"/>
                <a:gd name="T55" fmla="*/ 54769 h 276"/>
                <a:gd name="T56" fmla="*/ 25091 w 226"/>
                <a:gd name="T57" fmla="*/ 54769 h 276"/>
                <a:gd name="T58" fmla="*/ 18151 w 226"/>
                <a:gd name="T59" fmla="*/ 52917 h 276"/>
                <a:gd name="T60" fmla="*/ 11478 w 226"/>
                <a:gd name="T61" fmla="*/ 49742 h 276"/>
                <a:gd name="T62" fmla="*/ 0 w 226"/>
                <a:gd name="T63" fmla="*/ 64823 h 276"/>
                <a:gd name="T64" fmla="*/ 6406 w 226"/>
                <a:gd name="T65" fmla="*/ 68527 h 276"/>
                <a:gd name="T66" fmla="*/ 13346 w 226"/>
                <a:gd name="T67" fmla="*/ 70908 h 276"/>
                <a:gd name="T68" fmla="*/ 20553 w 226"/>
                <a:gd name="T69" fmla="*/ 72231 h 276"/>
                <a:gd name="T70" fmla="*/ 28027 w 226"/>
                <a:gd name="T71" fmla="*/ 73025 h 276"/>
                <a:gd name="T72" fmla="*/ 32832 w 226"/>
                <a:gd name="T73" fmla="*/ 72760 h 276"/>
                <a:gd name="T74" fmla="*/ 37369 w 226"/>
                <a:gd name="T75" fmla="*/ 71967 h 276"/>
                <a:gd name="T76" fmla="*/ 46178 w 226"/>
                <a:gd name="T77" fmla="*/ 69056 h 276"/>
                <a:gd name="T78" fmla="*/ 50182 w 226"/>
                <a:gd name="T79" fmla="*/ 66940 h 276"/>
                <a:gd name="T80" fmla="*/ 53652 w 226"/>
                <a:gd name="T81" fmla="*/ 64294 h 276"/>
                <a:gd name="T82" fmla="*/ 56321 w 226"/>
                <a:gd name="T83" fmla="*/ 60854 h 276"/>
                <a:gd name="T84" fmla="*/ 58457 w 226"/>
                <a:gd name="T85" fmla="*/ 56885 h 276"/>
                <a:gd name="T86" fmla="*/ 60058 w 226"/>
                <a:gd name="T87" fmla="*/ 52388 h 276"/>
                <a:gd name="T88" fmla="*/ 60325 w 226"/>
                <a:gd name="T89" fmla="*/ 47360 h 276"/>
                <a:gd name="T90" fmla="*/ 59791 w 226"/>
                <a:gd name="T91" fmla="*/ 41804 h 276"/>
                <a:gd name="T92" fmla="*/ 57923 w 226"/>
                <a:gd name="T93" fmla="*/ 37042 h 276"/>
                <a:gd name="T94" fmla="*/ 54720 w 226"/>
                <a:gd name="T95" fmla="*/ 33602 h 276"/>
                <a:gd name="T96" fmla="*/ 50716 w 226"/>
                <a:gd name="T97" fmla="*/ 30692 h 276"/>
                <a:gd name="T98" fmla="*/ 45911 w 226"/>
                <a:gd name="T99" fmla="*/ 28575 h 276"/>
                <a:gd name="T100" fmla="*/ 40306 w 226"/>
                <a:gd name="T101" fmla="*/ 27252 h 276"/>
                <a:gd name="T102" fmla="*/ 37369 w 226"/>
                <a:gd name="T103" fmla="*/ 26723 h 276"/>
                <a:gd name="T104" fmla="*/ 33633 w 226"/>
                <a:gd name="T105" fmla="*/ 25665 h 276"/>
                <a:gd name="T106" fmla="*/ 30696 w 226"/>
                <a:gd name="T107" fmla="*/ 24077 h 276"/>
                <a:gd name="T108" fmla="*/ 29896 w 226"/>
                <a:gd name="T109" fmla="*/ 22754 h 276"/>
                <a:gd name="T110" fmla="*/ 29095 w 226"/>
                <a:gd name="T111" fmla="*/ 21167 h 276"/>
                <a:gd name="T112" fmla="*/ 30163 w 226"/>
                <a:gd name="T113" fmla="*/ 19050 h 276"/>
                <a:gd name="T114" fmla="*/ 32298 w 226"/>
                <a:gd name="T115" fmla="*/ 17463 h 276"/>
                <a:gd name="T116" fmla="*/ 34700 w 226"/>
                <a:gd name="T117" fmla="*/ 16669 h 276"/>
                <a:gd name="T118" fmla="*/ 37103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9" y="17"/>
                  </a:moveTo>
                  <a:lnTo>
                    <a:pt x="209" y="13"/>
                  </a:lnTo>
                  <a:lnTo>
                    <a:pt x="198" y="9"/>
                  </a:lnTo>
                  <a:lnTo>
                    <a:pt x="188" y="6"/>
                  </a:lnTo>
                  <a:lnTo>
                    <a:pt x="177" y="4"/>
                  </a:lnTo>
                  <a:lnTo>
                    <a:pt x="167" y="2"/>
                  </a:lnTo>
                  <a:lnTo>
                    <a:pt x="155" y="1"/>
                  </a:lnTo>
                  <a:lnTo>
                    <a:pt x="144" y="0"/>
                  </a:lnTo>
                  <a:lnTo>
                    <a:pt x="134" y="0"/>
                  </a:lnTo>
                  <a:lnTo>
                    <a:pt x="125" y="0"/>
                  </a:lnTo>
                  <a:lnTo>
                    <a:pt x="117" y="1"/>
                  </a:lnTo>
                  <a:lnTo>
                    <a:pt x="108" y="2"/>
                  </a:lnTo>
                  <a:lnTo>
                    <a:pt x="100" y="4"/>
                  </a:lnTo>
                  <a:lnTo>
                    <a:pt x="84" y="8"/>
                  </a:lnTo>
                  <a:lnTo>
                    <a:pt x="69" y="14"/>
                  </a:lnTo>
                  <a:lnTo>
                    <a:pt x="62" y="18"/>
                  </a:lnTo>
                  <a:lnTo>
                    <a:pt x="56" y="22"/>
                  </a:lnTo>
                  <a:lnTo>
                    <a:pt x="49" y="27"/>
                  </a:lnTo>
                  <a:lnTo>
                    <a:pt x="43" y="32"/>
                  </a:lnTo>
                  <a:lnTo>
                    <a:pt x="39" y="37"/>
                  </a:lnTo>
                  <a:lnTo>
                    <a:pt x="33" y="44"/>
                  </a:lnTo>
                  <a:lnTo>
                    <a:pt x="30" y="51"/>
                  </a:lnTo>
                  <a:lnTo>
                    <a:pt x="27" y="57"/>
                  </a:lnTo>
                  <a:lnTo>
                    <a:pt x="23" y="65"/>
                  </a:lnTo>
                  <a:lnTo>
                    <a:pt x="21" y="74"/>
                  </a:lnTo>
                  <a:lnTo>
                    <a:pt x="20" y="82"/>
                  </a:lnTo>
                  <a:lnTo>
                    <a:pt x="20" y="92"/>
                  </a:lnTo>
                  <a:lnTo>
                    <a:pt x="20" y="100"/>
                  </a:lnTo>
                  <a:lnTo>
                    <a:pt x="21" y="108"/>
                  </a:lnTo>
                  <a:lnTo>
                    <a:pt x="22" y="114"/>
                  </a:lnTo>
                  <a:lnTo>
                    <a:pt x="24" y="121"/>
                  </a:lnTo>
                  <a:lnTo>
                    <a:pt x="28" y="127"/>
                  </a:lnTo>
                  <a:lnTo>
                    <a:pt x="30" y="131"/>
                  </a:lnTo>
                  <a:lnTo>
                    <a:pt x="33" y="136"/>
                  </a:lnTo>
                  <a:lnTo>
                    <a:pt x="38" y="140"/>
                  </a:lnTo>
                  <a:lnTo>
                    <a:pt x="47" y="147"/>
                  </a:lnTo>
                  <a:lnTo>
                    <a:pt x="56" y="153"/>
                  </a:lnTo>
                  <a:lnTo>
                    <a:pt x="67" y="157"/>
                  </a:lnTo>
                  <a:lnTo>
                    <a:pt x="77" y="159"/>
                  </a:lnTo>
                  <a:lnTo>
                    <a:pt x="88" y="163"/>
                  </a:lnTo>
                  <a:lnTo>
                    <a:pt x="98" y="165"/>
                  </a:lnTo>
                  <a:lnTo>
                    <a:pt x="108" y="167"/>
                  </a:lnTo>
                  <a:lnTo>
                    <a:pt x="116" y="169"/>
                  </a:lnTo>
                  <a:lnTo>
                    <a:pt x="124" y="173"/>
                  </a:lnTo>
                  <a:lnTo>
                    <a:pt x="130" y="176"/>
                  </a:lnTo>
                  <a:lnTo>
                    <a:pt x="132" y="179"/>
                  </a:lnTo>
                  <a:lnTo>
                    <a:pt x="133" y="182"/>
                  </a:lnTo>
                  <a:lnTo>
                    <a:pt x="134" y="185"/>
                  </a:lnTo>
                  <a:lnTo>
                    <a:pt x="135" y="188"/>
                  </a:lnTo>
                  <a:lnTo>
                    <a:pt x="134" y="194"/>
                  </a:lnTo>
                  <a:lnTo>
                    <a:pt x="132" y="197"/>
                  </a:lnTo>
                  <a:lnTo>
                    <a:pt x="128" y="201"/>
                  </a:lnTo>
                  <a:lnTo>
                    <a:pt x="125" y="204"/>
                  </a:lnTo>
                  <a:lnTo>
                    <a:pt x="121" y="205"/>
                  </a:lnTo>
                  <a:lnTo>
                    <a:pt x="115" y="207"/>
                  </a:lnTo>
                  <a:lnTo>
                    <a:pt x="111" y="207"/>
                  </a:lnTo>
                  <a:lnTo>
                    <a:pt x="106" y="208"/>
                  </a:lnTo>
                  <a:lnTo>
                    <a:pt x="94" y="207"/>
                  </a:lnTo>
                  <a:lnTo>
                    <a:pt x="81" y="204"/>
                  </a:lnTo>
                  <a:lnTo>
                    <a:pt x="68" y="200"/>
                  </a:lnTo>
                  <a:lnTo>
                    <a:pt x="56" y="195"/>
                  </a:lnTo>
                  <a:lnTo>
                    <a:pt x="43" y="188"/>
                  </a:lnTo>
                  <a:lnTo>
                    <a:pt x="33" y="182"/>
                  </a:lnTo>
                  <a:lnTo>
                    <a:pt x="0" y="245"/>
                  </a:lnTo>
                  <a:lnTo>
                    <a:pt x="12" y="252"/>
                  </a:lnTo>
                  <a:lnTo>
                    <a:pt x="24" y="259"/>
                  </a:lnTo>
                  <a:lnTo>
                    <a:pt x="37" y="263"/>
                  </a:lnTo>
                  <a:lnTo>
                    <a:pt x="50" y="268"/>
                  </a:lnTo>
                  <a:lnTo>
                    <a:pt x="64" y="271"/>
                  </a:lnTo>
                  <a:lnTo>
                    <a:pt x="77" y="273"/>
                  </a:lnTo>
                  <a:lnTo>
                    <a:pt x="90" y="276"/>
                  </a:lnTo>
                  <a:lnTo>
                    <a:pt x="105" y="276"/>
                  </a:lnTo>
                  <a:lnTo>
                    <a:pt x="114" y="276"/>
                  </a:lnTo>
                  <a:lnTo>
                    <a:pt x="123" y="275"/>
                  </a:lnTo>
                  <a:lnTo>
                    <a:pt x="132" y="273"/>
                  </a:lnTo>
                  <a:lnTo>
                    <a:pt x="140" y="272"/>
                  </a:lnTo>
                  <a:lnTo>
                    <a:pt x="158" y="268"/>
                  </a:lnTo>
                  <a:lnTo>
                    <a:pt x="173" y="261"/>
                  </a:lnTo>
                  <a:lnTo>
                    <a:pt x="181" y="258"/>
                  </a:lnTo>
                  <a:lnTo>
                    <a:pt x="188" y="253"/>
                  </a:lnTo>
                  <a:lnTo>
                    <a:pt x="194" y="248"/>
                  </a:lnTo>
                  <a:lnTo>
                    <a:pt x="201" y="243"/>
                  </a:lnTo>
                  <a:lnTo>
                    <a:pt x="207" y="236"/>
                  </a:lnTo>
                  <a:lnTo>
                    <a:pt x="211" y="230"/>
                  </a:lnTo>
                  <a:lnTo>
                    <a:pt x="216" y="223"/>
                  </a:lnTo>
                  <a:lnTo>
                    <a:pt x="219" y="215"/>
                  </a:lnTo>
                  <a:lnTo>
                    <a:pt x="222" y="207"/>
                  </a:lnTo>
                  <a:lnTo>
                    <a:pt x="225" y="198"/>
                  </a:lnTo>
                  <a:lnTo>
                    <a:pt x="226" y="189"/>
                  </a:lnTo>
                  <a:lnTo>
                    <a:pt x="226" y="179"/>
                  </a:lnTo>
                  <a:lnTo>
                    <a:pt x="226" y="168"/>
                  </a:lnTo>
                  <a:lnTo>
                    <a:pt x="224" y="158"/>
                  </a:lnTo>
                  <a:lnTo>
                    <a:pt x="220" y="148"/>
                  </a:lnTo>
                  <a:lnTo>
                    <a:pt x="217" y="140"/>
                  </a:lnTo>
                  <a:lnTo>
                    <a:pt x="211" y="132"/>
                  </a:lnTo>
                  <a:lnTo>
                    <a:pt x="205" y="127"/>
                  </a:lnTo>
                  <a:lnTo>
                    <a:pt x="198" y="121"/>
                  </a:lnTo>
                  <a:lnTo>
                    <a:pt x="190" y="116"/>
                  </a:lnTo>
                  <a:lnTo>
                    <a:pt x="181" y="112"/>
                  </a:lnTo>
                  <a:lnTo>
                    <a:pt x="172" y="108"/>
                  </a:lnTo>
                  <a:lnTo>
                    <a:pt x="162" y="105"/>
                  </a:lnTo>
                  <a:lnTo>
                    <a:pt x="151" y="103"/>
                  </a:lnTo>
                  <a:lnTo>
                    <a:pt x="146" y="102"/>
                  </a:lnTo>
                  <a:lnTo>
                    <a:pt x="140" y="101"/>
                  </a:lnTo>
                  <a:lnTo>
                    <a:pt x="133" y="99"/>
                  </a:lnTo>
                  <a:lnTo>
                    <a:pt x="126" y="97"/>
                  </a:lnTo>
                  <a:lnTo>
                    <a:pt x="120" y="94"/>
                  </a:lnTo>
                  <a:lnTo>
                    <a:pt x="115" y="91"/>
                  </a:lnTo>
                  <a:lnTo>
                    <a:pt x="113" y="89"/>
                  </a:lnTo>
                  <a:lnTo>
                    <a:pt x="112" y="86"/>
                  </a:lnTo>
                  <a:lnTo>
                    <a:pt x="111" y="83"/>
                  </a:lnTo>
                  <a:lnTo>
                    <a:pt x="109" y="80"/>
                  </a:lnTo>
                  <a:lnTo>
                    <a:pt x="111" y="75"/>
                  </a:lnTo>
                  <a:lnTo>
                    <a:pt x="113" y="72"/>
                  </a:lnTo>
                  <a:lnTo>
                    <a:pt x="116" y="69"/>
                  </a:lnTo>
                  <a:lnTo>
                    <a:pt x="121" y="66"/>
                  </a:lnTo>
                  <a:lnTo>
                    <a:pt x="125" y="64"/>
                  </a:lnTo>
                  <a:lnTo>
                    <a:pt x="130" y="63"/>
                  </a:lnTo>
                  <a:lnTo>
                    <a:pt x="134" y="63"/>
                  </a:lnTo>
                  <a:lnTo>
                    <a:pt x="139" y="63"/>
                  </a:lnTo>
                  <a:lnTo>
                    <a:pt x="146" y="63"/>
                  </a:lnTo>
                  <a:lnTo>
                    <a:pt x="155" y="64"/>
                  </a:lnTo>
                  <a:lnTo>
                    <a:pt x="164" y="66"/>
                  </a:lnTo>
                  <a:lnTo>
                    <a:pt x="172" y="69"/>
                  </a:lnTo>
                  <a:lnTo>
                    <a:pt x="181" y="72"/>
                  </a:lnTo>
                  <a:lnTo>
                    <a:pt x="188" y="75"/>
                  </a:lnTo>
                  <a:lnTo>
                    <a:pt x="21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6" name="Freeform 43"/>
            <p:cNvSpPr>
              <a:spLocks/>
            </p:cNvSpPr>
            <p:nvPr/>
          </p:nvSpPr>
          <p:spPr bwMode="auto">
            <a:xfrm>
              <a:off x="5077850" y="6345250"/>
              <a:ext cx="46038" cy="88900"/>
            </a:xfrm>
            <a:custGeom>
              <a:avLst/>
              <a:gdLst>
                <a:gd name="T0" fmla="*/ 32200 w 173"/>
                <a:gd name="T1" fmla="*/ 40481 h 336"/>
                <a:gd name="T2" fmla="*/ 46038 w 173"/>
                <a:gd name="T3" fmla="*/ 40481 h 336"/>
                <a:gd name="T4" fmla="*/ 46038 w 173"/>
                <a:gd name="T5" fmla="*/ 20373 h 336"/>
                <a:gd name="T6" fmla="*/ 32200 w 173"/>
                <a:gd name="T7" fmla="*/ 20373 h 336"/>
                <a:gd name="T8" fmla="*/ 32200 w 173"/>
                <a:gd name="T9" fmla="*/ 0 h 336"/>
                <a:gd name="T10" fmla="*/ 7717 w 173"/>
                <a:gd name="T11" fmla="*/ 0 h 336"/>
                <a:gd name="T12" fmla="*/ 7717 w 173"/>
                <a:gd name="T13" fmla="*/ 20373 h 336"/>
                <a:gd name="T14" fmla="*/ 0 w 173"/>
                <a:gd name="T15" fmla="*/ 20373 h 336"/>
                <a:gd name="T16" fmla="*/ 0 w 173"/>
                <a:gd name="T17" fmla="*/ 40481 h 336"/>
                <a:gd name="T18" fmla="*/ 7717 w 173"/>
                <a:gd name="T19" fmla="*/ 40481 h 336"/>
                <a:gd name="T20" fmla="*/ 7717 w 173"/>
                <a:gd name="T21" fmla="*/ 88900 h 336"/>
                <a:gd name="T22" fmla="*/ 32200 w 173"/>
                <a:gd name="T23" fmla="*/ 88900 h 336"/>
                <a:gd name="T24" fmla="*/ 32200 w 173"/>
                <a:gd name="T25" fmla="*/ 40481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336">
                  <a:moveTo>
                    <a:pt x="121" y="153"/>
                  </a:moveTo>
                  <a:lnTo>
                    <a:pt x="173" y="153"/>
                  </a:lnTo>
                  <a:lnTo>
                    <a:pt x="173" y="77"/>
                  </a:lnTo>
                  <a:lnTo>
                    <a:pt x="121" y="77"/>
                  </a:lnTo>
                  <a:lnTo>
                    <a:pt x="121" y="0"/>
                  </a:lnTo>
                  <a:lnTo>
                    <a:pt x="29" y="0"/>
                  </a:lnTo>
                  <a:lnTo>
                    <a:pt x="29" y="77"/>
                  </a:lnTo>
                  <a:lnTo>
                    <a:pt x="0" y="77"/>
                  </a:lnTo>
                  <a:lnTo>
                    <a:pt x="0" y="153"/>
                  </a:lnTo>
                  <a:lnTo>
                    <a:pt x="29" y="153"/>
                  </a:lnTo>
                  <a:lnTo>
                    <a:pt x="29" y="336"/>
                  </a:lnTo>
                  <a:lnTo>
                    <a:pt x="121" y="336"/>
                  </a:lnTo>
                  <a:lnTo>
                    <a:pt x="12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7" name="Freeform 44"/>
            <p:cNvSpPr>
              <a:spLocks noEditPoints="1"/>
            </p:cNvSpPr>
            <p:nvPr/>
          </p:nvSpPr>
          <p:spPr bwMode="auto">
            <a:xfrm>
              <a:off x="5125475" y="6362713"/>
              <a:ext cx="76200" cy="73025"/>
            </a:xfrm>
            <a:custGeom>
              <a:avLst/>
              <a:gdLst>
                <a:gd name="T0" fmla="*/ 25133 w 285"/>
                <a:gd name="T1" fmla="*/ 24871 h 276"/>
                <a:gd name="T2" fmla="*/ 26737 w 285"/>
                <a:gd name="T3" fmla="*/ 21960 h 276"/>
                <a:gd name="T4" fmla="*/ 28876 w 285"/>
                <a:gd name="T5" fmla="*/ 19315 h 276"/>
                <a:gd name="T6" fmla="*/ 31549 w 285"/>
                <a:gd name="T7" fmla="*/ 17463 h 276"/>
                <a:gd name="T8" fmla="*/ 34491 w 285"/>
                <a:gd name="T9" fmla="*/ 16404 h 276"/>
                <a:gd name="T10" fmla="*/ 37699 w 285"/>
                <a:gd name="T11" fmla="*/ 15875 h 276"/>
                <a:gd name="T12" fmla="*/ 41175 w 285"/>
                <a:gd name="T13" fmla="*/ 15875 h 276"/>
                <a:gd name="T14" fmla="*/ 44116 w 285"/>
                <a:gd name="T15" fmla="*/ 16404 h 276"/>
                <a:gd name="T16" fmla="*/ 47057 w 285"/>
                <a:gd name="T17" fmla="*/ 17727 h 276"/>
                <a:gd name="T18" fmla="*/ 49463 w 285"/>
                <a:gd name="T19" fmla="*/ 19579 h 276"/>
                <a:gd name="T20" fmla="*/ 51602 w 285"/>
                <a:gd name="T21" fmla="*/ 21960 h 276"/>
                <a:gd name="T22" fmla="*/ 52939 w 285"/>
                <a:gd name="T23" fmla="*/ 24871 h 276"/>
                <a:gd name="T24" fmla="*/ 24865 w 285"/>
                <a:gd name="T25" fmla="*/ 26458 h 276"/>
                <a:gd name="T26" fmla="*/ 75933 w 285"/>
                <a:gd name="T27" fmla="*/ 32279 h 276"/>
                <a:gd name="T28" fmla="*/ 74328 w 285"/>
                <a:gd name="T29" fmla="*/ 24606 h 276"/>
                <a:gd name="T30" fmla="*/ 72457 w 285"/>
                <a:gd name="T31" fmla="*/ 19844 h 276"/>
                <a:gd name="T32" fmla="*/ 70318 w 285"/>
                <a:gd name="T33" fmla="*/ 15875 h 276"/>
                <a:gd name="T34" fmla="*/ 67644 w 285"/>
                <a:gd name="T35" fmla="*/ 11906 h 276"/>
                <a:gd name="T36" fmla="*/ 64436 w 285"/>
                <a:gd name="T37" fmla="*/ 8731 h 276"/>
                <a:gd name="T38" fmla="*/ 60960 w 285"/>
                <a:gd name="T39" fmla="*/ 6085 h 276"/>
                <a:gd name="T40" fmla="*/ 56682 w 285"/>
                <a:gd name="T41" fmla="*/ 3704 h 276"/>
                <a:gd name="T42" fmla="*/ 51869 w 285"/>
                <a:gd name="T43" fmla="*/ 1852 h 276"/>
                <a:gd name="T44" fmla="*/ 46789 w 285"/>
                <a:gd name="T45" fmla="*/ 529 h 276"/>
                <a:gd name="T46" fmla="*/ 41175 w 285"/>
                <a:gd name="T47" fmla="*/ 0 h 276"/>
                <a:gd name="T48" fmla="*/ 34223 w 285"/>
                <a:gd name="T49" fmla="*/ 0 h 276"/>
                <a:gd name="T50" fmla="*/ 26469 w 285"/>
                <a:gd name="T51" fmla="*/ 1588 h 276"/>
                <a:gd name="T52" fmla="*/ 19251 w 285"/>
                <a:gd name="T53" fmla="*/ 3969 h 276"/>
                <a:gd name="T54" fmla="*/ 13368 w 285"/>
                <a:gd name="T55" fmla="*/ 7408 h 276"/>
                <a:gd name="T56" fmla="*/ 8288 w 285"/>
                <a:gd name="T57" fmla="*/ 12171 h 276"/>
                <a:gd name="T58" fmla="*/ 4278 w 285"/>
                <a:gd name="T59" fmla="*/ 17727 h 276"/>
                <a:gd name="T60" fmla="*/ 1604 w 285"/>
                <a:gd name="T61" fmla="*/ 24606 h 276"/>
                <a:gd name="T62" fmla="*/ 0 w 285"/>
                <a:gd name="T63" fmla="*/ 32279 h 276"/>
                <a:gd name="T64" fmla="*/ 0 w 285"/>
                <a:gd name="T65" fmla="*/ 41010 h 276"/>
                <a:gd name="T66" fmla="*/ 1604 w 285"/>
                <a:gd name="T67" fmla="*/ 48683 h 276"/>
                <a:gd name="T68" fmla="*/ 4545 w 285"/>
                <a:gd name="T69" fmla="*/ 55563 h 276"/>
                <a:gd name="T70" fmla="*/ 8823 w 285"/>
                <a:gd name="T71" fmla="*/ 61119 h 276"/>
                <a:gd name="T72" fmla="*/ 14171 w 285"/>
                <a:gd name="T73" fmla="*/ 65881 h 276"/>
                <a:gd name="T74" fmla="*/ 20587 w 285"/>
                <a:gd name="T75" fmla="*/ 69321 h 276"/>
                <a:gd name="T76" fmla="*/ 27806 w 285"/>
                <a:gd name="T77" fmla="*/ 71438 h 276"/>
                <a:gd name="T78" fmla="*/ 35827 w 285"/>
                <a:gd name="T79" fmla="*/ 73025 h 276"/>
                <a:gd name="T80" fmla="*/ 42779 w 285"/>
                <a:gd name="T81" fmla="*/ 73025 h 276"/>
                <a:gd name="T82" fmla="*/ 48928 w 285"/>
                <a:gd name="T83" fmla="*/ 71967 h 276"/>
                <a:gd name="T84" fmla="*/ 54543 w 285"/>
                <a:gd name="T85" fmla="*/ 70908 h 276"/>
                <a:gd name="T86" fmla="*/ 59623 w 285"/>
                <a:gd name="T87" fmla="*/ 68527 h 276"/>
                <a:gd name="T88" fmla="*/ 64436 w 285"/>
                <a:gd name="T89" fmla="*/ 65617 h 276"/>
                <a:gd name="T90" fmla="*/ 68714 w 285"/>
                <a:gd name="T91" fmla="*/ 61913 h 276"/>
                <a:gd name="T92" fmla="*/ 71922 w 285"/>
                <a:gd name="T93" fmla="*/ 57415 h 276"/>
                <a:gd name="T94" fmla="*/ 74328 w 285"/>
                <a:gd name="T95" fmla="*/ 52388 h 276"/>
                <a:gd name="T96" fmla="*/ 51602 w 285"/>
                <a:gd name="T97" fmla="*/ 49477 h 276"/>
                <a:gd name="T98" fmla="*/ 49463 w 285"/>
                <a:gd name="T99" fmla="*/ 52388 h 276"/>
                <a:gd name="T100" fmla="*/ 46789 w 285"/>
                <a:gd name="T101" fmla="*/ 54240 h 276"/>
                <a:gd name="T102" fmla="*/ 43581 w 285"/>
                <a:gd name="T103" fmla="*/ 55563 h 276"/>
                <a:gd name="T104" fmla="*/ 39838 w 285"/>
                <a:gd name="T105" fmla="*/ 55827 h 276"/>
                <a:gd name="T106" fmla="*/ 33421 w 285"/>
                <a:gd name="T107" fmla="*/ 54769 h 276"/>
                <a:gd name="T108" fmla="*/ 30747 w 285"/>
                <a:gd name="T109" fmla="*/ 53710 h 276"/>
                <a:gd name="T110" fmla="*/ 28608 w 285"/>
                <a:gd name="T111" fmla="*/ 51858 h 276"/>
                <a:gd name="T112" fmla="*/ 26737 w 285"/>
                <a:gd name="T113" fmla="*/ 49477 h 276"/>
                <a:gd name="T114" fmla="*/ 25667 w 285"/>
                <a:gd name="T115" fmla="*/ 47096 h 276"/>
                <a:gd name="T116" fmla="*/ 24598 w 285"/>
                <a:gd name="T117" fmla="*/ 40746 h 276"/>
                <a:gd name="T118" fmla="*/ 76200 w 285"/>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76">
                  <a:moveTo>
                    <a:pt x="93" y="100"/>
                  </a:moveTo>
                  <a:lnTo>
                    <a:pt x="94" y="94"/>
                  </a:lnTo>
                  <a:lnTo>
                    <a:pt x="98" y="88"/>
                  </a:lnTo>
                  <a:lnTo>
                    <a:pt x="100" y="83"/>
                  </a:lnTo>
                  <a:lnTo>
                    <a:pt x="103" y="77"/>
                  </a:lnTo>
                  <a:lnTo>
                    <a:pt x="108" y="73"/>
                  </a:lnTo>
                  <a:lnTo>
                    <a:pt x="112" y="70"/>
                  </a:lnTo>
                  <a:lnTo>
                    <a:pt x="118" y="66"/>
                  </a:lnTo>
                  <a:lnTo>
                    <a:pt x="122" y="64"/>
                  </a:lnTo>
                  <a:lnTo>
                    <a:pt x="129" y="62"/>
                  </a:lnTo>
                  <a:lnTo>
                    <a:pt x="135" y="61"/>
                  </a:lnTo>
                  <a:lnTo>
                    <a:pt x="141" y="60"/>
                  </a:lnTo>
                  <a:lnTo>
                    <a:pt x="148" y="60"/>
                  </a:lnTo>
                  <a:lnTo>
                    <a:pt x="154" y="60"/>
                  </a:lnTo>
                  <a:lnTo>
                    <a:pt x="159" y="61"/>
                  </a:lnTo>
                  <a:lnTo>
                    <a:pt x="165" y="62"/>
                  </a:lnTo>
                  <a:lnTo>
                    <a:pt x="171" y="64"/>
                  </a:lnTo>
                  <a:lnTo>
                    <a:pt x="176" y="67"/>
                  </a:lnTo>
                  <a:lnTo>
                    <a:pt x="181" y="71"/>
                  </a:lnTo>
                  <a:lnTo>
                    <a:pt x="185" y="74"/>
                  </a:lnTo>
                  <a:lnTo>
                    <a:pt x="190" y="79"/>
                  </a:lnTo>
                  <a:lnTo>
                    <a:pt x="193" y="83"/>
                  </a:lnTo>
                  <a:lnTo>
                    <a:pt x="196" y="89"/>
                  </a:lnTo>
                  <a:lnTo>
                    <a:pt x="198" y="94"/>
                  </a:lnTo>
                  <a:lnTo>
                    <a:pt x="200" y="100"/>
                  </a:lnTo>
                  <a:lnTo>
                    <a:pt x="93" y="100"/>
                  </a:lnTo>
                  <a:close/>
                  <a:moveTo>
                    <a:pt x="285" y="144"/>
                  </a:moveTo>
                  <a:lnTo>
                    <a:pt x="284" y="122"/>
                  </a:lnTo>
                  <a:lnTo>
                    <a:pt x="280" y="102"/>
                  </a:lnTo>
                  <a:lnTo>
                    <a:pt x="278" y="93"/>
                  </a:lnTo>
                  <a:lnTo>
                    <a:pt x="275" y="84"/>
                  </a:lnTo>
                  <a:lnTo>
                    <a:pt x="271" y="75"/>
                  </a:lnTo>
                  <a:lnTo>
                    <a:pt x="268" y="67"/>
                  </a:lnTo>
                  <a:lnTo>
                    <a:pt x="263" y="60"/>
                  </a:lnTo>
                  <a:lnTo>
                    <a:pt x="259" y="52"/>
                  </a:lnTo>
                  <a:lnTo>
                    <a:pt x="253" y="45"/>
                  </a:lnTo>
                  <a:lnTo>
                    <a:pt x="248" y="38"/>
                  </a:lnTo>
                  <a:lnTo>
                    <a:pt x="241" y="33"/>
                  </a:lnTo>
                  <a:lnTo>
                    <a:pt x="234" y="27"/>
                  </a:lnTo>
                  <a:lnTo>
                    <a:pt x="228" y="23"/>
                  </a:lnTo>
                  <a:lnTo>
                    <a:pt x="220" y="18"/>
                  </a:lnTo>
                  <a:lnTo>
                    <a:pt x="212" y="14"/>
                  </a:lnTo>
                  <a:lnTo>
                    <a:pt x="203" y="10"/>
                  </a:lnTo>
                  <a:lnTo>
                    <a:pt x="194" y="7"/>
                  </a:lnTo>
                  <a:lnTo>
                    <a:pt x="185" y="5"/>
                  </a:lnTo>
                  <a:lnTo>
                    <a:pt x="175" y="2"/>
                  </a:lnTo>
                  <a:lnTo>
                    <a:pt x="165" y="1"/>
                  </a:lnTo>
                  <a:lnTo>
                    <a:pt x="154" y="0"/>
                  </a:lnTo>
                  <a:lnTo>
                    <a:pt x="143" y="0"/>
                  </a:lnTo>
                  <a:lnTo>
                    <a:pt x="128" y="0"/>
                  </a:lnTo>
                  <a:lnTo>
                    <a:pt x="112" y="2"/>
                  </a:lnTo>
                  <a:lnTo>
                    <a:pt x="99" y="6"/>
                  </a:lnTo>
                  <a:lnTo>
                    <a:pt x="85" y="9"/>
                  </a:lnTo>
                  <a:lnTo>
                    <a:pt x="72" y="15"/>
                  </a:lnTo>
                  <a:lnTo>
                    <a:pt x="61" y="20"/>
                  </a:lnTo>
                  <a:lnTo>
                    <a:pt x="50" y="28"/>
                  </a:lnTo>
                  <a:lnTo>
                    <a:pt x="40" y="37"/>
                  </a:lnTo>
                  <a:lnTo>
                    <a:pt x="31" y="46"/>
                  </a:lnTo>
                  <a:lnTo>
                    <a:pt x="23" y="56"/>
                  </a:lnTo>
                  <a:lnTo>
                    <a:pt x="16" y="67"/>
                  </a:lnTo>
                  <a:lnTo>
                    <a:pt x="10" y="80"/>
                  </a:lnTo>
                  <a:lnTo>
                    <a:pt x="6" y="93"/>
                  </a:lnTo>
                  <a:lnTo>
                    <a:pt x="3" y="108"/>
                  </a:lnTo>
                  <a:lnTo>
                    <a:pt x="0" y="122"/>
                  </a:lnTo>
                  <a:lnTo>
                    <a:pt x="0" y="138"/>
                  </a:lnTo>
                  <a:lnTo>
                    <a:pt x="0" y="155"/>
                  </a:lnTo>
                  <a:lnTo>
                    <a:pt x="3" y="169"/>
                  </a:lnTo>
                  <a:lnTo>
                    <a:pt x="6" y="184"/>
                  </a:lnTo>
                  <a:lnTo>
                    <a:pt x="12" y="197"/>
                  </a:lnTo>
                  <a:lnTo>
                    <a:pt x="17" y="210"/>
                  </a:lnTo>
                  <a:lnTo>
                    <a:pt x="25" y="221"/>
                  </a:lnTo>
                  <a:lnTo>
                    <a:pt x="33" y="231"/>
                  </a:lnTo>
                  <a:lnTo>
                    <a:pt x="43" y="240"/>
                  </a:lnTo>
                  <a:lnTo>
                    <a:pt x="53" y="249"/>
                  </a:lnTo>
                  <a:lnTo>
                    <a:pt x="64" y="256"/>
                  </a:lnTo>
                  <a:lnTo>
                    <a:pt x="77" y="262"/>
                  </a:lnTo>
                  <a:lnTo>
                    <a:pt x="90" y="267"/>
                  </a:lnTo>
                  <a:lnTo>
                    <a:pt x="104" y="270"/>
                  </a:lnTo>
                  <a:lnTo>
                    <a:pt x="119" y="273"/>
                  </a:lnTo>
                  <a:lnTo>
                    <a:pt x="134" y="276"/>
                  </a:lnTo>
                  <a:lnTo>
                    <a:pt x="149" y="276"/>
                  </a:lnTo>
                  <a:lnTo>
                    <a:pt x="160" y="276"/>
                  </a:lnTo>
                  <a:lnTo>
                    <a:pt x="172" y="275"/>
                  </a:lnTo>
                  <a:lnTo>
                    <a:pt x="183" y="272"/>
                  </a:lnTo>
                  <a:lnTo>
                    <a:pt x="193" y="270"/>
                  </a:lnTo>
                  <a:lnTo>
                    <a:pt x="204" y="268"/>
                  </a:lnTo>
                  <a:lnTo>
                    <a:pt x="213" y="263"/>
                  </a:lnTo>
                  <a:lnTo>
                    <a:pt x="223" y="259"/>
                  </a:lnTo>
                  <a:lnTo>
                    <a:pt x="232" y="254"/>
                  </a:lnTo>
                  <a:lnTo>
                    <a:pt x="241" y="248"/>
                  </a:lnTo>
                  <a:lnTo>
                    <a:pt x="249" y="242"/>
                  </a:lnTo>
                  <a:lnTo>
                    <a:pt x="257" y="234"/>
                  </a:lnTo>
                  <a:lnTo>
                    <a:pt x="263" y="226"/>
                  </a:lnTo>
                  <a:lnTo>
                    <a:pt x="269" y="217"/>
                  </a:lnTo>
                  <a:lnTo>
                    <a:pt x="273" y="208"/>
                  </a:lnTo>
                  <a:lnTo>
                    <a:pt x="278" y="198"/>
                  </a:lnTo>
                  <a:lnTo>
                    <a:pt x="281" y="187"/>
                  </a:lnTo>
                  <a:lnTo>
                    <a:pt x="193" y="187"/>
                  </a:lnTo>
                  <a:lnTo>
                    <a:pt x="188" y="193"/>
                  </a:lnTo>
                  <a:lnTo>
                    <a:pt x="185" y="198"/>
                  </a:lnTo>
                  <a:lnTo>
                    <a:pt x="179" y="202"/>
                  </a:lnTo>
                  <a:lnTo>
                    <a:pt x="175" y="205"/>
                  </a:lnTo>
                  <a:lnTo>
                    <a:pt x="169" y="207"/>
                  </a:lnTo>
                  <a:lnTo>
                    <a:pt x="163" y="210"/>
                  </a:lnTo>
                  <a:lnTo>
                    <a:pt x="156" y="211"/>
                  </a:lnTo>
                  <a:lnTo>
                    <a:pt x="149" y="211"/>
                  </a:lnTo>
                  <a:lnTo>
                    <a:pt x="136" y="210"/>
                  </a:lnTo>
                  <a:lnTo>
                    <a:pt x="125" y="207"/>
                  </a:lnTo>
                  <a:lnTo>
                    <a:pt x="119" y="205"/>
                  </a:lnTo>
                  <a:lnTo>
                    <a:pt x="115" y="203"/>
                  </a:lnTo>
                  <a:lnTo>
                    <a:pt x="110" y="200"/>
                  </a:lnTo>
                  <a:lnTo>
                    <a:pt x="107" y="196"/>
                  </a:lnTo>
                  <a:lnTo>
                    <a:pt x="102" y="192"/>
                  </a:lnTo>
                  <a:lnTo>
                    <a:pt x="100" y="187"/>
                  </a:lnTo>
                  <a:lnTo>
                    <a:pt x="98" y="183"/>
                  </a:lnTo>
                  <a:lnTo>
                    <a:pt x="96" y="178"/>
                  </a:lnTo>
                  <a:lnTo>
                    <a:pt x="92" y="166"/>
                  </a:lnTo>
                  <a:lnTo>
                    <a:pt x="92" y="154"/>
                  </a:lnTo>
                  <a:lnTo>
                    <a:pt x="285" y="154"/>
                  </a:lnTo>
                  <a:lnTo>
                    <a:pt x="28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8" name="Rectangle 45"/>
            <p:cNvSpPr>
              <a:spLocks noChangeArrowheads="1"/>
            </p:cNvSpPr>
            <p:nvPr/>
          </p:nvSpPr>
          <p:spPr bwMode="auto">
            <a:xfrm>
              <a:off x="5212788"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9" name="Rectangle 46"/>
            <p:cNvSpPr>
              <a:spLocks noChangeArrowheads="1"/>
            </p:cNvSpPr>
            <p:nvPr/>
          </p:nvSpPr>
          <p:spPr bwMode="auto">
            <a:xfrm>
              <a:off x="5252475" y="632302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0" name="Freeform 47"/>
            <p:cNvSpPr>
              <a:spLocks noEditPoints="1"/>
            </p:cNvSpPr>
            <p:nvPr/>
          </p:nvSpPr>
          <p:spPr bwMode="auto">
            <a:xfrm>
              <a:off x="5287400" y="6362713"/>
              <a:ext cx="76200" cy="73025"/>
            </a:xfrm>
            <a:custGeom>
              <a:avLst/>
              <a:gdLst>
                <a:gd name="T0" fmla="*/ 25578 w 286"/>
                <a:gd name="T1" fmla="*/ 24871 h 276"/>
                <a:gd name="T2" fmla="*/ 26910 w 286"/>
                <a:gd name="T3" fmla="*/ 21960 h 276"/>
                <a:gd name="T4" fmla="*/ 29041 w 286"/>
                <a:gd name="T5" fmla="*/ 19315 h 276"/>
                <a:gd name="T6" fmla="*/ 31439 w 286"/>
                <a:gd name="T7" fmla="*/ 17463 h 276"/>
                <a:gd name="T8" fmla="*/ 34370 w 286"/>
                <a:gd name="T9" fmla="*/ 16404 h 276"/>
                <a:gd name="T10" fmla="*/ 37567 w 286"/>
                <a:gd name="T11" fmla="*/ 15875 h 276"/>
                <a:gd name="T12" fmla="*/ 41297 w 286"/>
                <a:gd name="T13" fmla="*/ 15875 h 276"/>
                <a:gd name="T14" fmla="*/ 44228 w 286"/>
                <a:gd name="T15" fmla="*/ 16404 h 276"/>
                <a:gd name="T16" fmla="*/ 47159 w 286"/>
                <a:gd name="T17" fmla="*/ 17727 h 276"/>
                <a:gd name="T18" fmla="*/ 49557 w 286"/>
                <a:gd name="T19" fmla="*/ 19579 h 276"/>
                <a:gd name="T20" fmla="*/ 51688 w 286"/>
                <a:gd name="T21" fmla="*/ 21960 h 276"/>
                <a:gd name="T22" fmla="*/ 52754 w 286"/>
                <a:gd name="T23" fmla="*/ 24871 h 276"/>
                <a:gd name="T24" fmla="*/ 25045 w 286"/>
                <a:gd name="T25" fmla="*/ 26458 h 276"/>
                <a:gd name="T26" fmla="*/ 75934 w 286"/>
                <a:gd name="T27" fmla="*/ 32279 h 276"/>
                <a:gd name="T28" fmla="*/ 74335 w 286"/>
                <a:gd name="T29" fmla="*/ 24606 h 276"/>
                <a:gd name="T30" fmla="*/ 72470 w 286"/>
                <a:gd name="T31" fmla="*/ 19844 h 276"/>
                <a:gd name="T32" fmla="*/ 70338 w 286"/>
                <a:gd name="T33" fmla="*/ 15875 h 276"/>
                <a:gd name="T34" fmla="*/ 67674 w 286"/>
                <a:gd name="T35" fmla="*/ 11906 h 276"/>
                <a:gd name="T36" fmla="*/ 64477 w 286"/>
                <a:gd name="T37" fmla="*/ 8731 h 276"/>
                <a:gd name="T38" fmla="*/ 60747 w 286"/>
                <a:gd name="T39" fmla="*/ 6085 h 276"/>
                <a:gd name="T40" fmla="*/ 56484 w 286"/>
                <a:gd name="T41" fmla="*/ 3704 h 276"/>
                <a:gd name="T42" fmla="*/ 51955 w 286"/>
                <a:gd name="T43" fmla="*/ 1852 h 276"/>
                <a:gd name="T44" fmla="*/ 46892 w 286"/>
                <a:gd name="T45" fmla="*/ 529 h 276"/>
                <a:gd name="T46" fmla="*/ 41297 w 286"/>
                <a:gd name="T47" fmla="*/ 0 h 276"/>
                <a:gd name="T48" fmla="*/ 34103 w 286"/>
                <a:gd name="T49" fmla="*/ 0 h 276"/>
                <a:gd name="T50" fmla="*/ 26377 w 286"/>
                <a:gd name="T51" fmla="*/ 1588 h 276"/>
                <a:gd name="T52" fmla="*/ 19450 w 286"/>
                <a:gd name="T53" fmla="*/ 3969 h 276"/>
                <a:gd name="T54" fmla="*/ 13588 w 286"/>
                <a:gd name="T55" fmla="*/ 7408 h 276"/>
                <a:gd name="T56" fmla="*/ 8526 w 286"/>
                <a:gd name="T57" fmla="*/ 12171 h 276"/>
                <a:gd name="T58" fmla="*/ 4529 w 286"/>
                <a:gd name="T59" fmla="*/ 17727 h 276"/>
                <a:gd name="T60" fmla="*/ 1865 w 286"/>
                <a:gd name="T61" fmla="*/ 24606 h 276"/>
                <a:gd name="T62" fmla="*/ 533 w 286"/>
                <a:gd name="T63" fmla="*/ 32279 h 276"/>
                <a:gd name="T64" fmla="*/ 533 w 286"/>
                <a:gd name="T65" fmla="*/ 41010 h 276"/>
                <a:gd name="T66" fmla="*/ 1865 w 286"/>
                <a:gd name="T67" fmla="*/ 48683 h 276"/>
                <a:gd name="T68" fmla="*/ 4796 w 286"/>
                <a:gd name="T69" fmla="*/ 55563 h 276"/>
                <a:gd name="T70" fmla="*/ 9059 w 286"/>
                <a:gd name="T71" fmla="*/ 61119 h 276"/>
                <a:gd name="T72" fmla="*/ 14387 w 286"/>
                <a:gd name="T73" fmla="*/ 65881 h 276"/>
                <a:gd name="T74" fmla="*/ 20782 w 286"/>
                <a:gd name="T75" fmla="*/ 69321 h 276"/>
                <a:gd name="T76" fmla="*/ 27709 w 286"/>
                <a:gd name="T77" fmla="*/ 71438 h 276"/>
                <a:gd name="T78" fmla="*/ 35969 w 286"/>
                <a:gd name="T79" fmla="*/ 73025 h 276"/>
                <a:gd name="T80" fmla="*/ 43162 w 286"/>
                <a:gd name="T81" fmla="*/ 73025 h 276"/>
                <a:gd name="T82" fmla="*/ 48757 w 286"/>
                <a:gd name="T83" fmla="*/ 71967 h 276"/>
                <a:gd name="T84" fmla="*/ 54352 w 286"/>
                <a:gd name="T85" fmla="*/ 70908 h 276"/>
                <a:gd name="T86" fmla="*/ 59681 w 286"/>
                <a:gd name="T87" fmla="*/ 68527 h 276"/>
                <a:gd name="T88" fmla="*/ 64210 w 286"/>
                <a:gd name="T89" fmla="*/ 65617 h 276"/>
                <a:gd name="T90" fmla="*/ 68473 w 286"/>
                <a:gd name="T91" fmla="*/ 61913 h 276"/>
                <a:gd name="T92" fmla="*/ 71671 w 286"/>
                <a:gd name="T93" fmla="*/ 57415 h 276"/>
                <a:gd name="T94" fmla="*/ 74335 w 286"/>
                <a:gd name="T95" fmla="*/ 52388 h 276"/>
                <a:gd name="T96" fmla="*/ 51688 w 286"/>
                <a:gd name="T97" fmla="*/ 49477 h 276"/>
                <a:gd name="T98" fmla="*/ 49290 w 286"/>
                <a:gd name="T99" fmla="*/ 52388 h 276"/>
                <a:gd name="T100" fmla="*/ 46626 w 286"/>
                <a:gd name="T101" fmla="*/ 54240 h 276"/>
                <a:gd name="T102" fmla="*/ 43695 w 286"/>
                <a:gd name="T103" fmla="*/ 55563 h 276"/>
                <a:gd name="T104" fmla="*/ 39699 w 286"/>
                <a:gd name="T105" fmla="*/ 55827 h 276"/>
                <a:gd name="T106" fmla="*/ 33304 w 286"/>
                <a:gd name="T107" fmla="*/ 54769 h 276"/>
                <a:gd name="T108" fmla="*/ 30640 w 286"/>
                <a:gd name="T109" fmla="*/ 53710 h 276"/>
                <a:gd name="T110" fmla="*/ 28508 w 286"/>
                <a:gd name="T111" fmla="*/ 51858 h 276"/>
                <a:gd name="T112" fmla="*/ 26643 w 286"/>
                <a:gd name="T113" fmla="*/ 49477 h 276"/>
                <a:gd name="T114" fmla="*/ 25578 w 286"/>
                <a:gd name="T115" fmla="*/ 47096 h 276"/>
                <a:gd name="T116" fmla="*/ 24512 w 286"/>
                <a:gd name="T117" fmla="*/ 40746 h 276"/>
                <a:gd name="T118" fmla="*/ 76200 w 286"/>
                <a:gd name="T119" fmla="*/ 38100 h 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 h="276">
                  <a:moveTo>
                    <a:pt x="94" y="100"/>
                  </a:moveTo>
                  <a:lnTo>
                    <a:pt x="96" y="94"/>
                  </a:lnTo>
                  <a:lnTo>
                    <a:pt x="98" y="88"/>
                  </a:lnTo>
                  <a:lnTo>
                    <a:pt x="101" y="83"/>
                  </a:lnTo>
                  <a:lnTo>
                    <a:pt x="104" y="77"/>
                  </a:lnTo>
                  <a:lnTo>
                    <a:pt x="109" y="73"/>
                  </a:lnTo>
                  <a:lnTo>
                    <a:pt x="113" y="70"/>
                  </a:lnTo>
                  <a:lnTo>
                    <a:pt x="118" y="66"/>
                  </a:lnTo>
                  <a:lnTo>
                    <a:pt x="123" y="64"/>
                  </a:lnTo>
                  <a:lnTo>
                    <a:pt x="129" y="62"/>
                  </a:lnTo>
                  <a:lnTo>
                    <a:pt x="136" y="61"/>
                  </a:lnTo>
                  <a:lnTo>
                    <a:pt x="141" y="60"/>
                  </a:lnTo>
                  <a:lnTo>
                    <a:pt x="148" y="60"/>
                  </a:lnTo>
                  <a:lnTo>
                    <a:pt x="155" y="60"/>
                  </a:lnTo>
                  <a:lnTo>
                    <a:pt x="160" y="61"/>
                  </a:lnTo>
                  <a:lnTo>
                    <a:pt x="166" y="62"/>
                  </a:lnTo>
                  <a:lnTo>
                    <a:pt x="172" y="64"/>
                  </a:lnTo>
                  <a:lnTo>
                    <a:pt x="177" y="67"/>
                  </a:lnTo>
                  <a:lnTo>
                    <a:pt x="182" y="71"/>
                  </a:lnTo>
                  <a:lnTo>
                    <a:pt x="186" y="74"/>
                  </a:lnTo>
                  <a:lnTo>
                    <a:pt x="191" y="79"/>
                  </a:lnTo>
                  <a:lnTo>
                    <a:pt x="194" y="83"/>
                  </a:lnTo>
                  <a:lnTo>
                    <a:pt x="196" y="89"/>
                  </a:lnTo>
                  <a:lnTo>
                    <a:pt x="198" y="94"/>
                  </a:lnTo>
                  <a:lnTo>
                    <a:pt x="201" y="100"/>
                  </a:lnTo>
                  <a:lnTo>
                    <a:pt x="94" y="100"/>
                  </a:lnTo>
                  <a:close/>
                  <a:moveTo>
                    <a:pt x="286" y="144"/>
                  </a:moveTo>
                  <a:lnTo>
                    <a:pt x="285" y="122"/>
                  </a:lnTo>
                  <a:lnTo>
                    <a:pt x="281" y="102"/>
                  </a:lnTo>
                  <a:lnTo>
                    <a:pt x="279" y="93"/>
                  </a:lnTo>
                  <a:lnTo>
                    <a:pt x="276" y="84"/>
                  </a:lnTo>
                  <a:lnTo>
                    <a:pt x="272" y="75"/>
                  </a:lnTo>
                  <a:lnTo>
                    <a:pt x="269" y="67"/>
                  </a:lnTo>
                  <a:lnTo>
                    <a:pt x="264" y="60"/>
                  </a:lnTo>
                  <a:lnTo>
                    <a:pt x="259" y="52"/>
                  </a:lnTo>
                  <a:lnTo>
                    <a:pt x="254" y="45"/>
                  </a:lnTo>
                  <a:lnTo>
                    <a:pt x="248" y="38"/>
                  </a:lnTo>
                  <a:lnTo>
                    <a:pt x="242" y="33"/>
                  </a:lnTo>
                  <a:lnTo>
                    <a:pt x="235" y="27"/>
                  </a:lnTo>
                  <a:lnTo>
                    <a:pt x="228" y="23"/>
                  </a:lnTo>
                  <a:lnTo>
                    <a:pt x="221" y="18"/>
                  </a:lnTo>
                  <a:lnTo>
                    <a:pt x="212" y="14"/>
                  </a:lnTo>
                  <a:lnTo>
                    <a:pt x="204" y="10"/>
                  </a:lnTo>
                  <a:lnTo>
                    <a:pt x="195" y="7"/>
                  </a:lnTo>
                  <a:lnTo>
                    <a:pt x="185" y="5"/>
                  </a:lnTo>
                  <a:lnTo>
                    <a:pt x="176" y="2"/>
                  </a:lnTo>
                  <a:lnTo>
                    <a:pt x="165" y="1"/>
                  </a:lnTo>
                  <a:lnTo>
                    <a:pt x="155" y="0"/>
                  </a:lnTo>
                  <a:lnTo>
                    <a:pt x="144" y="0"/>
                  </a:lnTo>
                  <a:lnTo>
                    <a:pt x="128" y="0"/>
                  </a:lnTo>
                  <a:lnTo>
                    <a:pt x="113" y="2"/>
                  </a:lnTo>
                  <a:lnTo>
                    <a:pt x="99" y="6"/>
                  </a:lnTo>
                  <a:lnTo>
                    <a:pt x="85" y="9"/>
                  </a:lnTo>
                  <a:lnTo>
                    <a:pt x="73" y="15"/>
                  </a:lnTo>
                  <a:lnTo>
                    <a:pt x="62" y="20"/>
                  </a:lnTo>
                  <a:lnTo>
                    <a:pt x="51" y="28"/>
                  </a:lnTo>
                  <a:lnTo>
                    <a:pt x="41" y="37"/>
                  </a:lnTo>
                  <a:lnTo>
                    <a:pt x="32" y="46"/>
                  </a:lnTo>
                  <a:lnTo>
                    <a:pt x="24" y="56"/>
                  </a:lnTo>
                  <a:lnTo>
                    <a:pt x="17" y="67"/>
                  </a:lnTo>
                  <a:lnTo>
                    <a:pt x="12" y="80"/>
                  </a:lnTo>
                  <a:lnTo>
                    <a:pt x="7" y="93"/>
                  </a:lnTo>
                  <a:lnTo>
                    <a:pt x="4" y="108"/>
                  </a:lnTo>
                  <a:lnTo>
                    <a:pt x="2" y="122"/>
                  </a:lnTo>
                  <a:lnTo>
                    <a:pt x="0" y="138"/>
                  </a:lnTo>
                  <a:lnTo>
                    <a:pt x="2" y="155"/>
                  </a:lnTo>
                  <a:lnTo>
                    <a:pt x="4" y="169"/>
                  </a:lnTo>
                  <a:lnTo>
                    <a:pt x="7" y="184"/>
                  </a:lnTo>
                  <a:lnTo>
                    <a:pt x="12" y="197"/>
                  </a:lnTo>
                  <a:lnTo>
                    <a:pt x="18" y="210"/>
                  </a:lnTo>
                  <a:lnTo>
                    <a:pt x="25" y="221"/>
                  </a:lnTo>
                  <a:lnTo>
                    <a:pt x="34" y="231"/>
                  </a:lnTo>
                  <a:lnTo>
                    <a:pt x="43" y="240"/>
                  </a:lnTo>
                  <a:lnTo>
                    <a:pt x="54" y="249"/>
                  </a:lnTo>
                  <a:lnTo>
                    <a:pt x="65" y="256"/>
                  </a:lnTo>
                  <a:lnTo>
                    <a:pt x="78" y="262"/>
                  </a:lnTo>
                  <a:lnTo>
                    <a:pt x="91" y="267"/>
                  </a:lnTo>
                  <a:lnTo>
                    <a:pt x="104" y="270"/>
                  </a:lnTo>
                  <a:lnTo>
                    <a:pt x="119" y="273"/>
                  </a:lnTo>
                  <a:lnTo>
                    <a:pt x="135" y="276"/>
                  </a:lnTo>
                  <a:lnTo>
                    <a:pt x="150" y="276"/>
                  </a:lnTo>
                  <a:lnTo>
                    <a:pt x="162" y="276"/>
                  </a:lnTo>
                  <a:lnTo>
                    <a:pt x="173" y="275"/>
                  </a:lnTo>
                  <a:lnTo>
                    <a:pt x="183" y="272"/>
                  </a:lnTo>
                  <a:lnTo>
                    <a:pt x="194" y="270"/>
                  </a:lnTo>
                  <a:lnTo>
                    <a:pt x="204" y="268"/>
                  </a:lnTo>
                  <a:lnTo>
                    <a:pt x="214" y="263"/>
                  </a:lnTo>
                  <a:lnTo>
                    <a:pt x="224" y="259"/>
                  </a:lnTo>
                  <a:lnTo>
                    <a:pt x="233" y="254"/>
                  </a:lnTo>
                  <a:lnTo>
                    <a:pt x="241" y="248"/>
                  </a:lnTo>
                  <a:lnTo>
                    <a:pt x="250" y="242"/>
                  </a:lnTo>
                  <a:lnTo>
                    <a:pt x="257" y="234"/>
                  </a:lnTo>
                  <a:lnTo>
                    <a:pt x="263" y="226"/>
                  </a:lnTo>
                  <a:lnTo>
                    <a:pt x="269" y="217"/>
                  </a:lnTo>
                  <a:lnTo>
                    <a:pt x="275" y="208"/>
                  </a:lnTo>
                  <a:lnTo>
                    <a:pt x="279" y="198"/>
                  </a:lnTo>
                  <a:lnTo>
                    <a:pt x="281" y="187"/>
                  </a:lnTo>
                  <a:lnTo>
                    <a:pt x="194" y="187"/>
                  </a:lnTo>
                  <a:lnTo>
                    <a:pt x="190" y="193"/>
                  </a:lnTo>
                  <a:lnTo>
                    <a:pt x="185" y="198"/>
                  </a:lnTo>
                  <a:lnTo>
                    <a:pt x="181" y="202"/>
                  </a:lnTo>
                  <a:lnTo>
                    <a:pt x="175" y="205"/>
                  </a:lnTo>
                  <a:lnTo>
                    <a:pt x="169" y="207"/>
                  </a:lnTo>
                  <a:lnTo>
                    <a:pt x="164" y="210"/>
                  </a:lnTo>
                  <a:lnTo>
                    <a:pt x="157" y="211"/>
                  </a:lnTo>
                  <a:lnTo>
                    <a:pt x="149" y="211"/>
                  </a:lnTo>
                  <a:lnTo>
                    <a:pt x="137" y="210"/>
                  </a:lnTo>
                  <a:lnTo>
                    <a:pt x="125" y="207"/>
                  </a:lnTo>
                  <a:lnTo>
                    <a:pt x="120" y="205"/>
                  </a:lnTo>
                  <a:lnTo>
                    <a:pt x="115" y="203"/>
                  </a:lnTo>
                  <a:lnTo>
                    <a:pt x="111" y="200"/>
                  </a:lnTo>
                  <a:lnTo>
                    <a:pt x="107" y="196"/>
                  </a:lnTo>
                  <a:lnTo>
                    <a:pt x="103" y="192"/>
                  </a:lnTo>
                  <a:lnTo>
                    <a:pt x="100" y="187"/>
                  </a:lnTo>
                  <a:lnTo>
                    <a:pt x="98" y="183"/>
                  </a:lnTo>
                  <a:lnTo>
                    <a:pt x="96" y="178"/>
                  </a:lnTo>
                  <a:lnTo>
                    <a:pt x="93" y="166"/>
                  </a:lnTo>
                  <a:lnTo>
                    <a:pt x="92" y="154"/>
                  </a:lnTo>
                  <a:lnTo>
                    <a:pt x="286" y="154"/>
                  </a:lnTo>
                  <a:lnTo>
                    <a:pt x="28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1" name="Freeform 48"/>
            <p:cNvSpPr>
              <a:spLocks/>
            </p:cNvSpPr>
            <p:nvPr/>
          </p:nvSpPr>
          <p:spPr bwMode="auto">
            <a:xfrm>
              <a:off x="4106300" y="6492888"/>
              <a:ext cx="104775" cy="100013"/>
            </a:xfrm>
            <a:custGeom>
              <a:avLst/>
              <a:gdLst>
                <a:gd name="T0" fmla="*/ 28168 w 398"/>
                <a:gd name="T1" fmla="*/ 0 h 380"/>
                <a:gd name="T2" fmla="*/ 0 w 398"/>
                <a:gd name="T3" fmla="*/ 0 h 380"/>
                <a:gd name="T4" fmla="*/ 42121 w 398"/>
                <a:gd name="T5" fmla="*/ 100013 h 380"/>
                <a:gd name="T6" fmla="*/ 62128 w 398"/>
                <a:gd name="T7" fmla="*/ 100013 h 380"/>
                <a:gd name="T8" fmla="*/ 104775 w 398"/>
                <a:gd name="T9" fmla="*/ 0 h 380"/>
                <a:gd name="T10" fmla="*/ 76607 w 398"/>
                <a:gd name="T11" fmla="*/ 0 h 380"/>
                <a:gd name="T12" fmla="*/ 52388 w 398"/>
                <a:gd name="T13" fmla="*/ 60797 h 380"/>
                <a:gd name="T14" fmla="*/ 28168 w 398"/>
                <a:gd name="T15" fmla="*/ 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8" h="380">
                  <a:moveTo>
                    <a:pt x="107" y="0"/>
                  </a:moveTo>
                  <a:lnTo>
                    <a:pt x="0" y="0"/>
                  </a:lnTo>
                  <a:lnTo>
                    <a:pt x="160" y="380"/>
                  </a:lnTo>
                  <a:lnTo>
                    <a:pt x="236" y="380"/>
                  </a:lnTo>
                  <a:lnTo>
                    <a:pt x="398" y="0"/>
                  </a:lnTo>
                  <a:lnTo>
                    <a:pt x="291" y="0"/>
                  </a:lnTo>
                  <a:lnTo>
                    <a:pt x="199" y="231"/>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 name="Freeform 49"/>
            <p:cNvSpPr>
              <a:spLocks noEditPoints="1"/>
            </p:cNvSpPr>
            <p:nvPr/>
          </p:nvSpPr>
          <p:spPr bwMode="auto">
            <a:xfrm>
              <a:off x="4203138" y="6521463"/>
              <a:ext cx="82550" cy="73025"/>
            </a:xfrm>
            <a:custGeom>
              <a:avLst/>
              <a:gdLst>
                <a:gd name="T0" fmla="*/ 34772 w 311"/>
                <a:gd name="T1" fmla="*/ 265 h 276"/>
                <a:gd name="T2" fmla="*/ 25747 w 311"/>
                <a:gd name="T3" fmla="*/ 2381 h 276"/>
                <a:gd name="T4" fmla="*/ 17253 w 311"/>
                <a:gd name="T5" fmla="*/ 6085 h 276"/>
                <a:gd name="T6" fmla="*/ 10086 w 311"/>
                <a:gd name="T7" fmla="*/ 11377 h 276"/>
                <a:gd name="T8" fmla="*/ 4778 w 311"/>
                <a:gd name="T9" fmla="*/ 18521 h 276"/>
                <a:gd name="T10" fmla="*/ 1327 w 311"/>
                <a:gd name="T11" fmla="*/ 26723 h 276"/>
                <a:gd name="T12" fmla="*/ 0 w 311"/>
                <a:gd name="T13" fmla="*/ 36513 h 276"/>
                <a:gd name="T14" fmla="*/ 1327 w 311"/>
                <a:gd name="T15" fmla="*/ 46302 h 276"/>
                <a:gd name="T16" fmla="*/ 4778 w 311"/>
                <a:gd name="T17" fmla="*/ 54504 h 276"/>
                <a:gd name="T18" fmla="*/ 10086 w 311"/>
                <a:gd name="T19" fmla="*/ 61383 h 276"/>
                <a:gd name="T20" fmla="*/ 17253 w 311"/>
                <a:gd name="T21" fmla="*/ 66675 h 276"/>
                <a:gd name="T22" fmla="*/ 25747 w 311"/>
                <a:gd name="T23" fmla="*/ 70644 h 276"/>
                <a:gd name="T24" fmla="*/ 34772 w 311"/>
                <a:gd name="T25" fmla="*/ 72760 h 276"/>
                <a:gd name="T26" fmla="*/ 44593 w 311"/>
                <a:gd name="T27" fmla="*/ 73025 h 276"/>
                <a:gd name="T28" fmla="*/ 54149 w 311"/>
                <a:gd name="T29" fmla="*/ 71438 h 276"/>
                <a:gd name="T30" fmla="*/ 62642 w 311"/>
                <a:gd name="T31" fmla="*/ 68263 h 276"/>
                <a:gd name="T32" fmla="*/ 70605 w 311"/>
                <a:gd name="T33" fmla="*/ 63500 h 276"/>
                <a:gd name="T34" fmla="*/ 76445 w 311"/>
                <a:gd name="T35" fmla="*/ 56885 h 276"/>
                <a:gd name="T36" fmla="*/ 80692 w 311"/>
                <a:gd name="T37" fmla="*/ 49213 h 276"/>
                <a:gd name="T38" fmla="*/ 82550 w 311"/>
                <a:gd name="T39" fmla="*/ 39952 h 276"/>
                <a:gd name="T40" fmla="*/ 82019 w 311"/>
                <a:gd name="T41" fmla="*/ 29633 h 276"/>
                <a:gd name="T42" fmla="*/ 79365 w 311"/>
                <a:gd name="T43" fmla="*/ 21167 h 276"/>
                <a:gd name="T44" fmla="*/ 74587 w 311"/>
                <a:gd name="T45" fmla="*/ 13758 h 276"/>
                <a:gd name="T46" fmla="*/ 68217 w 311"/>
                <a:gd name="T47" fmla="*/ 7673 h 276"/>
                <a:gd name="T48" fmla="*/ 59988 w 311"/>
                <a:gd name="T49" fmla="*/ 3440 h 276"/>
                <a:gd name="T50" fmla="*/ 51229 w 311"/>
                <a:gd name="T51" fmla="*/ 1058 h 276"/>
                <a:gd name="T52" fmla="*/ 41408 w 311"/>
                <a:gd name="T53" fmla="*/ 0 h 276"/>
                <a:gd name="T54" fmla="*/ 46186 w 311"/>
                <a:gd name="T55" fmla="*/ 21696 h 276"/>
                <a:gd name="T56" fmla="*/ 51494 w 311"/>
                <a:gd name="T57" fmla="*/ 24342 h 276"/>
                <a:gd name="T58" fmla="*/ 55476 w 311"/>
                <a:gd name="T59" fmla="*/ 28840 h 276"/>
                <a:gd name="T60" fmla="*/ 56803 w 311"/>
                <a:gd name="T61" fmla="*/ 34396 h 276"/>
                <a:gd name="T62" fmla="*/ 56537 w 311"/>
                <a:gd name="T63" fmla="*/ 40746 h 276"/>
                <a:gd name="T64" fmla="*/ 54149 w 311"/>
                <a:gd name="T65" fmla="*/ 46038 h 276"/>
                <a:gd name="T66" fmla="*/ 49902 w 311"/>
                <a:gd name="T67" fmla="*/ 49742 h 276"/>
                <a:gd name="T68" fmla="*/ 43797 w 311"/>
                <a:gd name="T69" fmla="*/ 51594 h 276"/>
                <a:gd name="T70" fmla="*/ 36895 w 311"/>
                <a:gd name="T71" fmla="*/ 51329 h 276"/>
                <a:gd name="T72" fmla="*/ 31321 w 311"/>
                <a:gd name="T73" fmla="*/ 48683 h 276"/>
                <a:gd name="T74" fmla="*/ 27605 w 311"/>
                <a:gd name="T75" fmla="*/ 44185 h 276"/>
                <a:gd name="T76" fmla="*/ 26013 w 311"/>
                <a:gd name="T77" fmla="*/ 38629 h 276"/>
                <a:gd name="T78" fmla="*/ 26278 w 311"/>
                <a:gd name="T79" fmla="*/ 32279 h 276"/>
                <a:gd name="T80" fmla="*/ 28667 w 311"/>
                <a:gd name="T81" fmla="*/ 26988 h 276"/>
                <a:gd name="T82" fmla="*/ 33179 w 311"/>
                <a:gd name="T83" fmla="*/ 23283 h 276"/>
                <a:gd name="T84" fmla="*/ 39019 w 311"/>
                <a:gd name="T85" fmla="*/ 21167 h 2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1" h="276">
                  <a:moveTo>
                    <a:pt x="156" y="0"/>
                  </a:moveTo>
                  <a:lnTo>
                    <a:pt x="144" y="0"/>
                  </a:lnTo>
                  <a:lnTo>
                    <a:pt x="131" y="1"/>
                  </a:lnTo>
                  <a:lnTo>
                    <a:pt x="120" y="4"/>
                  </a:lnTo>
                  <a:lnTo>
                    <a:pt x="108" y="6"/>
                  </a:lnTo>
                  <a:lnTo>
                    <a:pt x="97" y="9"/>
                  </a:lnTo>
                  <a:lnTo>
                    <a:pt x="85" y="13"/>
                  </a:lnTo>
                  <a:lnTo>
                    <a:pt x="75" y="18"/>
                  </a:lnTo>
                  <a:lnTo>
                    <a:pt x="65" y="23"/>
                  </a:lnTo>
                  <a:lnTo>
                    <a:pt x="56" y="29"/>
                  </a:lnTo>
                  <a:lnTo>
                    <a:pt x="47" y="36"/>
                  </a:lnTo>
                  <a:lnTo>
                    <a:pt x="38" y="43"/>
                  </a:lnTo>
                  <a:lnTo>
                    <a:pt x="32" y="52"/>
                  </a:lnTo>
                  <a:lnTo>
                    <a:pt x="24" y="60"/>
                  </a:lnTo>
                  <a:lnTo>
                    <a:pt x="18" y="70"/>
                  </a:lnTo>
                  <a:lnTo>
                    <a:pt x="13" y="80"/>
                  </a:lnTo>
                  <a:lnTo>
                    <a:pt x="8" y="90"/>
                  </a:lnTo>
                  <a:lnTo>
                    <a:pt x="5" y="101"/>
                  </a:lnTo>
                  <a:lnTo>
                    <a:pt x="3" y="112"/>
                  </a:lnTo>
                  <a:lnTo>
                    <a:pt x="1" y="125"/>
                  </a:lnTo>
                  <a:lnTo>
                    <a:pt x="0" y="138"/>
                  </a:lnTo>
                  <a:lnTo>
                    <a:pt x="1" y="151"/>
                  </a:lnTo>
                  <a:lnTo>
                    <a:pt x="3" y="164"/>
                  </a:lnTo>
                  <a:lnTo>
                    <a:pt x="5" y="175"/>
                  </a:lnTo>
                  <a:lnTo>
                    <a:pt x="8" y="186"/>
                  </a:lnTo>
                  <a:lnTo>
                    <a:pt x="13" y="196"/>
                  </a:lnTo>
                  <a:lnTo>
                    <a:pt x="18" y="206"/>
                  </a:lnTo>
                  <a:lnTo>
                    <a:pt x="25" y="216"/>
                  </a:lnTo>
                  <a:lnTo>
                    <a:pt x="32" y="224"/>
                  </a:lnTo>
                  <a:lnTo>
                    <a:pt x="38" y="232"/>
                  </a:lnTo>
                  <a:lnTo>
                    <a:pt x="47" y="240"/>
                  </a:lnTo>
                  <a:lnTo>
                    <a:pt x="56" y="247"/>
                  </a:lnTo>
                  <a:lnTo>
                    <a:pt x="65" y="252"/>
                  </a:lnTo>
                  <a:lnTo>
                    <a:pt x="75" y="258"/>
                  </a:lnTo>
                  <a:lnTo>
                    <a:pt x="87" y="262"/>
                  </a:lnTo>
                  <a:lnTo>
                    <a:pt x="97" y="267"/>
                  </a:lnTo>
                  <a:lnTo>
                    <a:pt x="108" y="270"/>
                  </a:lnTo>
                  <a:lnTo>
                    <a:pt x="120" y="272"/>
                  </a:lnTo>
                  <a:lnTo>
                    <a:pt x="131" y="275"/>
                  </a:lnTo>
                  <a:lnTo>
                    <a:pt x="144" y="276"/>
                  </a:lnTo>
                  <a:lnTo>
                    <a:pt x="156" y="276"/>
                  </a:lnTo>
                  <a:lnTo>
                    <a:pt x="168" y="276"/>
                  </a:lnTo>
                  <a:lnTo>
                    <a:pt x="181" y="275"/>
                  </a:lnTo>
                  <a:lnTo>
                    <a:pt x="193" y="272"/>
                  </a:lnTo>
                  <a:lnTo>
                    <a:pt x="204" y="270"/>
                  </a:lnTo>
                  <a:lnTo>
                    <a:pt x="215" y="267"/>
                  </a:lnTo>
                  <a:lnTo>
                    <a:pt x="226" y="262"/>
                  </a:lnTo>
                  <a:lnTo>
                    <a:pt x="236" y="258"/>
                  </a:lnTo>
                  <a:lnTo>
                    <a:pt x="247" y="252"/>
                  </a:lnTo>
                  <a:lnTo>
                    <a:pt x="257" y="247"/>
                  </a:lnTo>
                  <a:lnTo>
                    <a:pt x="266" y="240"/>
                  </a:lnTo>
                  <a:lnTo>
                    <a:pt x="273" y="232"/>
                  </a:lnTo>
                  <a:lnTo>
                    <a:pt x="281" y="224"/>
                  </a:lnTo>
                  <a:lnTo>
                    <a:pt x="288" y="215"/>
                  </a:lnTo>
                  <a:lnTo>
                    <a:pt x="294" y="206"/>
                  </a:lnTo>
                  <a:lnTo>
                    <a:pt x="299" y="196"/>
                  </a:lnTo>
                  <a:lnTo>
                    <a:pt x="304" y="186"/>
                  </a:lnTo>
                  <a:lnTo>
                    <a:pt x="307" y="175"/>
                  </a:lnTo>
                  <a:lnTo>
                    <a:pt x="309" y="163"/>
                  </a:lnTo>
                  <a:lnTo>
                    <a:pt x="311" y="151"/>
                  </a:lnTo>
                  <a:lnTo>
                    <a:pt x="311" y="138"/>
                  </a:lnTo>
                  <a:lnTo>
                    <a:pt x="311" y="125"/>
                  </a:lnTo>
                  <a:lnTo>
                    <a:pt x="309" y="112"/>
                  </a:lnTo>
                  <a:lnTo>
                    <a:pt x="307" y="101"/>
                  </a:lnTo>
                  <a:lnTo>
                    <a:pt x="304" y="90"/>
                  </a:lnTo>
                  <a:lnTo>
                    <a:pt x="299" y="80"/>
                  </a:lnTo>
                  <a:lnTo>
                    <a:pt x="294" y="70"/>
                  </a:lnTo>
                  <a:lnTo>
                    <a:pt x="288" y="60"/>
                  </a:lnTo>
                  <a:lnTo>
                    <a:pt x="281" y="52"/>
                  </a:lnTo>
                  <a:lnTo>
                    <a:pt x="273" y="43"/>
                  </a:lnTo>
                  <a:lnTo>
                    <a:pt x="266" y="36"/>
                  </a:lnTo>
                  <a:lnTo>
                    <a:pt x="257" y="29"/>
                  </a:lnTo>
                  <a:lnTo>
                    <a:pt x="247" y="23"/>
                  </a:lnTo>
                  <a:lnTo>
                    <a:pt x="236" y="18"/>
                  </a:lnTo>
                  <a:lnTo>
                    <a:pt x="226" y="13"/>
                  </a:lnTo>
                  <a:lnTo>
                    <a:pt x="215" y="9"/>
                  </a:lnTo>
                  <a:lnTo>
                    <a:pt x="204" y="6"/>
                  </a:lnTo>
                  <a:lnTo>
                    <a:pt x="193" y="4"/>
                  </a:lnTo>
                  <a:lnTo>
                    <a:pt x="181" y="1"/>
                  </a:lnTo>
                  <a:lnTo>
                    <a:pt x="168" y="0"/>
                  </a:lnTo>
                  <a:lnTo>
                    <a:pt x="156" y="0"/>
                  </a:lnTo>
                  <a:close/>
                  <a:moveTo>
                    <a:pt x="156" y="80"/>
                  </a:moveTo>
                  <a:lnTo>
                    <a:pt x="165" y="80"/>
                  </a:lnTo>
                  <a:lnTo>
                    <a:pt x="174" y="82"/>
                  </a:lnTo>
                  <a:lnTo>
                    <a:pt x="181" y="84"/>
                  </a:lnTo>
                  <a:lnTo>
                    <a:pt x="188" y="88"/>
                  </a:lnTo>
                  <a:lnTo>
                    <a:pt x="194" y="92"/>
                  </a:lnTo>
                  <a:lnTo>
                    <a:pt x="200" y="97"/>
                  </a:lnTo>
                  <a:lnTo>
                    <a:pt x="204" y="102"/>
                  </a:lnTo>
                  <a:lnTo>
                    <a:pt x="209" y="109"/>
                  </a:lnTo>
                  <a:lnTo>
                    <a:pt x="211" y="116"/>
                  </a:lnTo>
                  <a:lnTo>
                    <a:pt x="213" y="122"/>
                  </a:lnTo>
                  <a:lnTo>
                    <a:pt x="214" y="130"/>
                  </a:lnTo>
                  <a:lnTo>
                    <a:pt x="215" y="138"/>
                  </a:lnTo>
                  <a:lnTo>
                    <a:pt x="214" y="146"/>
                  </a:lnTo>
                  <a:lnTo>
                    <a:pt x="213" y="154"/>
                  </a:lnTo>
                  <a:lnTo>
                    <a:pt x="211" y="160"/>
                  </a:lnTo>
                  <a:lnTo>
                    <a:pt x="209" y="167"/>
                  </a:lnTo>
                  <a:lnTo>
                    <a:pt x="204" y="174"/>
                  </a:lnTo>
                  <a:lnTo>
                    <a:pt x="200" y="179"/>
                  </a:lnTo>
                  <a:lnTo>
                    <a:pt x="194" y="184"/>
                  </a:lnTo>
                  <a:lnTo>
                    <a:pt x="188" y="188"/>
                  </a:lnTo>
                  <a:lnTo>
                    <a:pt x="181" y="192"/>
                  </a:lnTo>
                  <a:lnTo>
                    <a:pt x="174" y="194"/>
                  </a:lnTo>
                  <a:lnTo>
                    <a:pt x="165" y="195"/>
                  </a:lnTo>
                  <a:lnTo>
                    <a:pt x="156" y="196"/>
                  </a:lnTo>
                  <a:lnTo>
                    <a:pt x="147" y="195"/>
                  </a:lnTo>
                  <a:lnTo>
                    <a:pt x="139" y="194"/>
                  </a:lnTo>
                  <a:lnTo>
                    <a:pt x="131" y="192"/>
                  </a:lnTo>
                  <a:lnTo>
                    <a:pt x="125" y="188"/>
                  </a:lnTo>
                  <a:lnTo>
                    <a:pt x="118" y="184"/>
                  </a:lnTo>
                  <a:lnTo>
                    <a:pt x="112" y="179"/>
                  </a:lnTo>
                  <a:lnTo>
                    <a:pt x="108" y="174"/>
                  </a:lnTo>
                  <a:lnTo>
                    <a:pt x="104" y="167"/>
                  </a:lnTo>
                  <a:lnTo>
                    <a:pt x="101" y="160"/>
                  </a:lnTo>
                  <a:lnTo>
                    <a:pt x="99" y="154"/>
                  </a:lnTo>
                  <a:lnTo>
                    <a:pt x="98" y="146"/>
                  </a:lnTo>
                  <a:lnTo>
                    <a:pt x="97" y="138"/>
                  </a:lnTo>
                  <a:lnTo>
                    <a:pt x="98" y="130"/>
                  </a:lnTo>
                  <a:lnTo>
                    <a:pt x="99" y="122"/>
                  </a:lnTo>
                  <a:lnTo>
                    <a:pt x="101" y="116"/>
                  </a:lnTo>
                  <a:lnTo>
                    <a:pt x="104" y="109"/>
                  </a:lnTo>
                  <a:lnTo>
                    <a:pt x="108" y="102"/>
                  </a:lnTo>
                  <a:lnTo>
                    <a:pt x="112" y="97"/>
                  </a:lnTo>
                  <a:lnTo>
                    <a:pt x="118" y="92"/>
                  </a:lnTo>
                  <a:lnTo>
                    <a:pt x="125" y="88"/>
                  </a:lnTo>
                  <a:lnTo>
                    <a:pt x="131" y="84"/>
                  </a:lnTo>
                  <a:lnTo>
                    <a:pt x="139" y="82"/>
                  </a:lnTo>
                  <a:lnTo>
                    <a:pt x="147" y="80"/>
                  </a:lnTo>
                  <a:lnTo>
                    <a:pt x="15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3" name="Rectangle 50"/>
            <p:cNvSpPr>
              <a:spLocks noChangeArrowheads="1"/>
            </p:cNvSpPr>
            <p:nvPr/>
          </p:nvSpPr>
          <p:spPr bwMode="auto">
            <a:xfrm>
              <a:off x="4296800" y="6481775"/>
              <a:ext cx="23813"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4" name="Freeform 51"/>
            <p:cNvSpPr>
              <a:spLocks/>
            </p:cNvSpPr>
            <p:nvPr/>
          </p:nvSpPr>
          <p:spPr bwMode="auto">
            <a:xfrm>
              <a:off x="4336488" y="6481775"/>
              <a:ext cx="85725" cy="111125"/>
            </a:xfrm>
            <a:custGeom>
              <a:avLst/>
              <a:gdLst>
                <a:gd name="T0" fmla="*/ 24569 w 321"/>
                <a:gd name="T1" fmla="*/ 0 h 418"/>
                <a:gd name="T2" fmla="*/ 0 w 321"/>
                <a:gd name="T3" fmla="*/ 0 h 418"/>
                <a:gd name="T4" fmla="*/ 0 w 321"/>
                <a:gd name="T5" fmla="*/ 111125 h 418"/>
                <a:gd name="T6" fmla="*/ 24569 w 321"/>
                <a:gd name="T7" fmla="*/ 111125 h 418"/>
                <a:gd name="T8" fmla="*/ 24569 w 321"/>
                <a:gd name="T9" fmla="*/ 83211 h 418"/>
                <a:gd name="T10" fmla="*/ 51542 w 321"/>
                <a:gd name="T11" fmla="*/ 111125 h 418"/>
                <a:gd name="T12" fmla="*/ 85725 w 321"/>
                <a:gd name="T13" fmla="*/ 111125 h 418"/>
                <a:gd name="T14" fmla="*/ 49138 w 321"/>
                <a:gd name="T15" fmla="*/ 74172 h 418"/>
                <a:gd name="T16" fmla="*/ 83321 w 321"/>
                <a:gd name="T17" fmla="*/ 42270 h 418"/>
                <a:gd name="T18" fmla="*/ 49939 w 321"/>
                <a:gd name="T19" fmla="*/ 42270 h 418"/>
                <a:gd name="T20" fmla="*/ 24569 w 321"/>
                <a:gd name="T21" fmla="*/ 67260 h 418"/>
                <a:gd name="T22" fmla="*/ 24569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1" h="418">
                  <a:moveTo>
                    <a:pt x="92" y="0"/>
                  </a:moveTo>
                  <a:lnTo>
                    <a:pt x="0" y="0"/>
                  </a:lnTo>
                  <a:lnTo>
                    <a:pt x="0" y="418"/>
                  </a:lnTo>
                  <a:lnTo>
                    <a:pt x="92" y="418"/>
                  </a:lnTo>
                  <a:lnTo>
                    <a:pt x="92" y="313"/>
                  </a:lnTo>
                  <a:lnTo>
                    <a:pt x="193" y="418"/>
                  </a:lnTo>
                  <a:lnTo>
                    <a:pt x="321" y="418"/>
                  </a:lnTo>
                  <a:lnTo>
                    <a:pt x="184" y="279"/>
                  </a:lnTo>
                  <a:lnTo>
                    <a:pt x="312" y="159"/>
                  </a:lnTo>
                  <a:lnTo>
                    <a:pt x="187" y="159"/>
                  </a:lnTo>
                  <a:lnTo>
                    <a:pt x="92" y="253"/>
                  </a:lnTo>
                  <a:lnTo>
                    <a:pt x="9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5" name="Freeform 52"/>
            <p:cNvSpPr>
              <a:spLocks/>
            </p:cNvSpPr>
            <p:nvPr/>
          </p:nvSpPr>
          <p:spPr bwMode="auto">
            <a:xfrm>
              <a:off x="4423800" y="6521463"/>
              <a:ext cx="60325" cy="73025"/>
            </a:xfrm>
            <a:custGeom>
              <a:avLst/>
              <a:gdLst>
                <a:gd name="T0" fmla="*/ 55520 w 226"/>
                <a:gd name="T1" fmla="*/ 3440 h 276"/>
                <a:gd name="T2" fmla="*/ 49915 w 226"/>
                <a:gd name="T3" fmla="*/ 1588 h 276"/>
                <a:gd name="T4" fmla="*/ 44310 w 226"/>
                <a:gd name="T5" fmla="*/ 794 h 276"/>
                <a:gd name="T6" fmla="*/ 38704 w 226"/>
                <a:gd name="T7" fmla="*/ 0 h 276"/>
                <a:gd name="T8" fmla="*/ 33099 w 226"/>
                <a:gd name="T9" fmla="*/ 0 h 276"/>
                <a:gd name="T10" fmla="*/ 28828 w 226"/>
                <a:gd name="T11" fmla="*/ 265 h 276"/>
                <a:gd name="T12" fmla="*/ 22422 w 226"/>
                <a:gd name="T13" fmla="*/ 2117 h 276"/>
                <a:gd name="T14" fmla="*/ 16549 w 226"/>
                <a:gd name="T15" fmla="*/ 4763 h 276"/>
                <a:gd name="T16" fmla="*/ 13079 w 226"/>
                <a:gd name="T17" fmla="*/ 7144 h 276"/>
                <a:gd name="T18" fmla="*/ 10143 w 226"/>
                <a:gd name="T19" fmla="*/ 9790 h 276"/>
                <a:gd name="T20" fmla="*/ 7741 w 226"/>
                <a:gd name="T21" fmla="*/ 13494 h 276"/>
                <a:gd name="T22" fmla="*/ 6139 w 226"/>
                <a:gd name="T23" fmla="*/ 17198 h 276"/>
                <a:gd name="T24" fmla="*/ 5338 w 226"/>
                <a:gd name="T25" fmla="*/ 21696 h 276"/>
                <a:gd name="T26" fmla="*/ 5338 w 226"/>
                <a:gd name="T27" fmla="*/ 26458 h 276"/>
                <a:gd name="T28" fmla="*/ 6139 w 226"/>
                <a:gd name="T29" fmla="*/ 30427 h 276"/>
                <a:gd name="T30" fmla="*/ 7207 w 226"/>
                <a:gd name="T31" fmla="*/ 33602 h 276"/>
                <a:gd name="T32" fmla="*/ 9075 w 226"/>
                <a:gd name="T33" fmla="*/ 35983 h 276"/>
                <a:gd name="T34" fmla="*/ 12279 w 226"/>
                <a:gd name="T35" fmla="*/ 38894 h 276"/>
                <a:gd name="T36" fmla="*/ 17617 w 226"/>
                <a:gd name="T37" fmla="*/ 41540 h 276"/>
                <a:gd name="T38" fmla="*/ 23222 w 226"/>
                <a:gd name="T39" fmla="*/ 43127 h 276"/>
                <a:gd name="T40" fmla="*/ 28828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4166 w 226"/>
                <a:gd name="T51" fmla="*/ 53181 h 276"/>
                <a:gd name="T52" fmla="*/ 32031 w 226"/>
                <a:gd name="T53" fmla="*/ 54240 h 276"/>
                <a:gd name="T54" fmla="*/ 29362 w 226"/>
                <a:gd name="T55" fmla="*/ 54769 h 276"/>
                <a:gd name="T56" fmla="*/ 24824 w 226"/>
                <a:gd name="T57" fmla="*/ 54769 h 276"/>
                <a:gd name="T58" fmla="*/ 17884 w 226"/>
                <a:gd name="T59" fmla="*/ 52917 h 276"/>
                <a:gd name="T60" fmla="*/ 11745 w 226"/>
                <a:gd name="T61" fmla="*/ 49742 h 276"/>
                <a:gd name="T62" fmla="*/ 0 w 226"/>
                <a:gd name="T63" fmla="*/ 65088 h 276"/>
                <a:gd name="T64" fmla="*/ 6406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321 w 226"/>
                <a:gd name="T83" fmla="*/ 60854 h 276"/>
                <a:gd name="T84" fmla="*/ 58457 w 226"/>
                <a:gd name="T85" fmla="*/ 56885 h 276"/>
                <a:gd name="T86" fmla="*/ 59791 w 226"/>
                <a:gd name="T87" fmla="*/ 52388 h 276"/>
                <a:gd name="T88" fmla="*/ 60325 w 226"/>
                <a:gd name="T89" fmla="*/ 47360 h 276"/>
                <a:gd name="T90" fmla="*/ 59524 w 226"/>
                <a:gd name="T91" fmla="*/ 41804 h 276"/>
                <a:gd name="T92" fmla="*/ 57656 w 226"/>
                <a:gd name="T93" fmla="*/ 37042 h 276"/>
                <a:gd name="T94" fmla="*/ 54720 w 226"/>
                <a:gd name="T95" fmla="*/ 33602 h 276"/>
                <a:gd name="T96" fmla="*/ 50449 w 226"/>
                <a:gd name="T97" fmla="*/ 30692 h 276"/>
                <a:gd name="T98" fmla="*/ 45644 w 226"/>
                <a:gd name="T99" fmla="*/ 28575 h 276"/>
                <a:gd name="T100" fmla="*/ 40306 w 226"/>
                <a:gd name="T101" fmla="*/ 27252 h 276"/>
                <a:gd name="T102" fmla="*/ 37103 w 226"/>
                <a:gd name="T103" fmla="*/ 26723 h 276"/>
                <a:gd name="T104" fmla="*/ 33366 w 226"/>
                <a:gd name="T105" fmla="*/ 25665 h 276"/>
                <a:gd name="T106" fmla="*/ 30429 w 226"/>
                <a:gd name="T107" fmla="*/ 24077 h 276"/>
                <a:gd name="T108" fmla="*/ 29629 w 226"/>
                <a:gd name="T109" fmla="*/ 23019 h 276"/>
                <a:gd name="T110" fmla="*/ 29362 w 226"/>
                <a:gd name="T111" fmla="*/ 21167 h 276"/>
                <a:gd name="T112" fmla="*/ 29896 w 226"/>
                <a:gd name="T113" fmla="*/ 19050 h 276"/>
                <a:gd name="T114" fmla="*/ 32031 w 226"/>
                <a:gd name="T115" fmla="*/ 17463 h 276"/>
                <a:gd name="T116" fmla="*/ 34433 w 226"/>
                <a:gd name="T117" fmla="*/ 16669 h 276"/>
                <a:gd name="T118" fmla="*/ 36836 w 226"/>
                <a:gd name="T119" fmla="*/ 16669 h 276"/>
                <a:gd name="T120" fmla="*/ 41373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7" y="4"/>
                  </a:lnTo>
                  <a:lnTo>
                    <a:pt x="166" y="3"/>
                  </a:lnTo>
                  <a:lnTo>
                    <a:pt x="155" y="0"/>
                  </a:lnTo>
                  <a:lnTo>
                    <a:pt x="145" y="0"/>
                  </a:lnTo>
                  <a:lnTo>
                    <a:pt x="133" y="0"/>
                  </a:lnTo>
                  <a:lnTo>
                    <a:pt x="124" y="0"/>
                  </a:lnTo>
                  <a:lnTo>
                    <a:pt x="117" y="0"/>
                  </a:lnTo>
                  <a:lnTo>
                    <a:pt x="108" y="1"/>
                  </a:lnTo>
                  <a:lnTo>
                    <a:pt x="100" y="4"/>
                  </a:lnTo>
                  <a:lnTo>
                    <a:pt x="84" y="8"/>
                  </a:lnTo>
                  <a:lnTo>
                    <a:pt x="68" y="14"/>
                  </a:lnTo>
                  <a:lnTo>
                    <a:pt x="62" y="18"/>
                  </a:lnTo>
                  <a:lnTo>
                    <a:pt x="55" y="22"/>
                  </a:lnTo>
                  <a:lnTo>
                    <a:pt x="49" y="27"/>
                  </a:lnTo>
                  <a:lnTo>
                    <a:pt x="43" y="32"/>
                  </a:lnTo>
                  <a:lnTo>
                    <a:pt x="38" y="37"/>
                  </a:lnTo>
                  <a:lnTo>
                    <a:pt x="34" y="44"/>
                  </a:lnTo>
                  <a:lnTo>
                    <a:pt x="29" y="51"/>
                  </a:lnTo>
                  <a:lnTo>
                    <a:pt x="26" y="57"/>
                  </a:lnTo>
                  <a:lnTo>
                    <a:pt x="23" y="65"/>
                  </a:lnTo>
                  <a:lnTo>
                    <a:pt x="21" y="74"/>
                  </a:lnTo>
                  <a:lnTo>
                    <a:pt x="20" y="82"/>
                  </a:lnTo>
                  <a:lnTo>
                    <a:pt x="19" y="92"/>
                  </a:lnTo>
                  <a:lnTo>
                    <a:pt x="20" y="100"/>
                  </a:lnTo>
                  <a:lnTo>
                    <a:pt x="20" y="108"/>
                  </a:lnTo>
                  <a:lnTo>
                    <a:pt x="23" y="115"/>
                  </a:lnTo>
                  <a:lnTo>
                    <a:pt x="25" y="121"/>
                  </a:lnTo>
                  <a:lnTo>
                    <a:pt x="27" y="127"/>
                  </a:lnTo>
                  <a:lnTo>
                    <a:pt x="30" y="131"/>
                  </a:lnTo>
                  <a:lnTo>
                    <a:pt x="34" y="136"/>
                  </a:lnTo>
                  <a:lnTo>
                    <a:pt x="37" y="140"/>
                  </a:lnTo>
                  <a:lnTo>
                    <a:pt x="46" y="147"/>
                  </a:lnTo>
                  <a:lnTo>
                    <a:pt x="56" y="153"/>
                  </a:lnTo>
                  <a:lnTo>
                    <a:pt x="66" y="157"/>
                  </a:lnTo>
                  <a:lnTo>
                    <a:pt x="77" y="159"/>
                  </a:lnTo>
                  <a:lnTo>
                    <a:pt x="87" y="163"/>
                  </a:lnTo>
                  <a:lnTo>
                    <a:pt x="98" y="165"/>
                  </a:lnTo>
                  <a:lnTo>
                    <a:pt x="108" y="167"/>
                  </a:lnTo>
                  <a:lnTo>
                    <a:pt x="117" y="169"/>
                  </a:lnTo>
                  <a:lnTo>
                    <a:pt x="123" y="173"/>
                  </a:lnTo>
                  <a:lnTo>
                    <a:pt x="129" y="176"/>
                  </a:lnTo>
                  <a:lnTo>
                    <a:pt x="131" y="179"/>
                  </a:lnTo>
                  <a:lnTo>
                    <a:pt x="133" y="182"/>
                  </a:lnTo>
                  <a:lnTo>
                    <a:pt x="134" y="185"/>
                  </a:lnTo>
                  <a:lnTo>
                    <a:pt x="134" y="188"/>
                  </a:lnTo>
                  <a:lnTo>
                    <a:pt x="133" y="193"/>
                  </a:lnTo>
                  <a:lnTo>
                    <a:pt x="131" y="197"/>
                  </a:lnTo>
                  <a:lnTo>
                    <a:pt x="128" y="201"/>
                  </a:lnTo>
                  <a:lnTo>
                    <a:pt x="124" y="204"/>
                  </a:lnTo>
                  <a:lnTo>
                    <a:pt x="120" y="205"/>
                  </a:lnTo>
                  <a:lnTo>
                    <a:pt x="115" y="207"/>
                  </a:lnTo>
                  <a:lnTo>
                    <a:pt x="110" y="207"/>
                  </a:lnTo>
                  <a:lnTo>
                    <a:pt x="105" y="209"/>
                  </a:lnTo>
                  <a:lnTo>
                    <a:pt x="93" y="207"/>
                  </a:lnTo>
                  <a:lnTo>
                    <a:pt x="81" y="204"/>
                  </a:lnTo>
                  <a:lnTo>
                    <a:pt x="67" y="200"/>
                  </a:lnTo>
                  <a:lnTo>
                    <a:pt x="55" y="194"/>
                  </a:lnTo>
                  <a:lnTo>
                    <a:pt x="44" y="188"/>
                  </a:lnTo>
                  <a:lnTo>
                    <a:pt x="33" y="182"/>
                  </a:lnTo>
                  <a:lnTo>
                    <a:pt x="0" y="246"/>
                  </a:lnTo>
                  <a:lnTo>
                    <a:pt x="11" y="252"/>
                  </a:lnTo>
                  <a:lnTo>
                    <a:pt x="24" y="259"/>
                  </a:lnTo>
                  <a:lnTo>
                    <a:pt x="37" y="263"/>
                  </a:lnTo>
                  <a:lnTo>
                    <a:pt x="49" y="268"/>
                  </a:lnTo>
                  <a:lnTo>
                    <a:pt x="63" y="271"/>
                  </a:lnTo>
                  <a:lnTo>
                    <a:pt x="76" y="274"/>
                  </a:lnTo>
                  <a:lnTo>
                    <a:pt x="91" y="275"/>
                  </a:lnTo>
                  <a:lnTo>
                    <a:pt x="104" y="276"/>
                  </a:lnTo>
                  <a:lnTo>
                    <a:pt x="113" y="276"/>
                  </a:lnTo>
                  <a:lnTo>
                    <a:pt x="122" y="275"/>
                  </a:lnTo>
                  <a:lnTo>
                    <a:pt x="131" y="274"/>
                  </a:lnTo>
                  <a:lnTo>
                    <a:pt x="140" y="272"/>
                  </a:lnTo>
                  <a:lnTo>
                    <a:pt x="157" y="268"/>
                  </a:lnTo>
                  <a:lnTo>
                    <a:pt x="172" y="261"/>
                  </a:lnTo>
                  <a:lnTo>
                    <a:pt x="180" y="258"/>
                  </a:lnTo>
                  <a:lnTo>
                    <a:pt x="187" y="253"/>
                  </a:lnTo>
                  <a:lnTo>
                    <a:pt x="194" y="248"/>
                  </a:lnTo>
                  <a:lnTo>
                    <a:pt x="200" y="242"/>
                  </a:lnTo>
                  <a:lnTo>
                    <a:pt x="206" y="237"/>
                  </a:lnTo>
                  <a:lnTo>
                    <a:pt x="211" y="230"/>
                  </a:lnTo>
                  <a:lnTo>
                    <a:pt x="215" y="223"/>
                  </a:lnTo>
                  <a:lnTo>
                    <a:pt x="219" y="215"/>
                  </a:lnTo>
                  <a:lnTo>
                    <a:pt x="222" y="207"/>
                  </a:lnTo>
                  <a:lnTo>
                    <a:pt x="224" y="198"/>
                  </a:lnTo>
                  <a:lnTo>
                    <a:pt x="225" y="190"/>
                  </a:lnTo>
                  <a:lnTo>
                    <a:pt x="226" y="179"/>
                  </a:lnTo>
                  <a:lnTo>
                    <a:pt x="225" y="168"/>
                  </a:lnTo>
                  <a:lnTo>
                    <a:pt x="223" y="158"/>
                  </a:lnTo>
                  <a:lnTo>
                    <a:pt x="221" y="148"/>
                  </a:lnTo>
                  <a:lnTo>
                    <a:pt x="216" y="140"/>
                  </a:lnTo>
                  <a:lnTo>
                    <a:pt x="211" y="132"/>
                  </a:lnTo>
                  <a:lnTo>
                    <a:pt x="205" y="127"/>
                  </a:lnTo>
                  <a:lnTo>
                    <a:pt x="197" y="120"/>
                  </a:lnTo>
                  <a:lnTo>
                    <a:pt x="189" y="116"/>
                  </a:lnTo>
                  <a:lnTo>
                    <a:pt x="180" y="111"/>
                  </a:lnTo>
                  <a:lnTo>
                    <a:pt x="171" y="108"/>
                  </a:lnTo>
                  <a:lnTo>
                    <a:pt x="161" y="106"/>
                  </a:lnTo>
                  <a:lnTo>
                    <a:pt x="151" y="103"/>
                  </a:lnTo>
                  <a:lnTo>
                    <a:pt x="146" y="102"/>
                  </a:lnTo>
                  <a:lnTo>
                    <a:pt x="139" y="101"/>
                  </a:lnTo>
                  <a:lnTo>
                    <a:pt x="132" y="99"/>
                  </a:lnTo>
                  <a:lnTo>
                    <a:pt x="125" y="97"/>
                  </a:lnTo>
                  <a:lnTo>
                    <a:pt x="120" y="94"/>
                  </a:lnTo>
                  <a:lnTo>
                    <a:pt x="114" y="91"/>
                  </a:lnTo>
                  <a:lnTo>
                    <a:pt x="112" y="89"/>
                  </a:lnTo>
                  <a:lnTo>
                    <a:pt x="111" y="87"/>
                  </a:lnTo>
                  <a:lnTo>
                    <a:pt x="110" y="83"/>
                  </a:lnTo>
                  <a:lnTo>
                    <a:pt x="110" y="80"/>
                  </a:lnTo>
                  <a:lnTo>
                    <a:pt x="111" y="75"/>
                  </a:lnTo>
                  <a:lnTo>
                    <a:pt x="112" y="72"/>
                  </a:lnTo>
                  <a:lnTo>
                    <a:pt x="115" y="69"/>
                  </a:lnTo>
                  <a:lnTo>
                    <a:pt x="120" y="66"/>
                  </a:lnTo>
                  <a:lnTo>
                    <a:pt x="124" y="64"/>
                  </a:lnTo>
                  <a:lnTo>
                    <a:pt x="129" y="63"/>
                  </a:lnTo>
                  <a:lnTo>
                    <a:pt x="134" y="63"/>
                  </a:lnTo>
                  <a:lnTo>
                    <a:pt x="138" y="63"/>
                  </a:lnTo>
                  <a:lnTo>
                    <a:pt x="147" y="63"/>
                  </a:lnTo>
                  <a:lnTo>
                    <a:pt x="155" y="64"/>
                  </a:lnTo>
                  <a:lnTo>
                    <a:pt x="164"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6" name="Freeform 53"/>
            <p:cNvSpPr>
              <a:spLocks/>
            </p:cNvSpPr>
            <p:nvPr/>
          </p:nvSpPr>
          <p:spPr bwMode="auto">
            <a:xfrm>
              <a:off x="4492063" y="6521463"/>
              <a:ext cx="60325" cy="73025"/>
            </a:xfrm>
            <a:custGeom>
              <a:avLst/>
              <a:gdLst>
                <a:gd name="T0" fmla="*/ 55520 w 226"/>
                <a:gd name="T1" fmla="*/ 3440 h 276"/>
                <a:gd name="T2" fmla="*/ 49915 w 226"/>
                <a:gd name="T3" fmla="*/ 1588 h 276"/>
                <a:gd name="T4" fmla="*/ 44043 w 226"/>
                <a:gd name="T5" fmla="*/ 794 h 276"/>
                <a:gd name="T6" fmla="*/ 38437 w 226"/>
                <a:gd name="T7" fmla="*/ 0 h 276"/>
                <a:gd name="T8" fmla="*/ 33099 w 226"/>
                <a:gd name="T9" fmla="*/ 0 h 276"/>
                <a:gd name="T10" fmla="*/ 28561 w 226"/>
                <a:gd name="T11" fmla="*/ 265 h 276"/>
                <a:gd name="T12" fmla="*/ 22422 w 226"/>
                <a:gd name="T13" fmla="*/ 2117 h 276"/>
                <a:gd name="T14" fmla="*/ 16282 w 226"/>
                <a:gd name="T15" fmla="*/ 4763 h 276"/>
                <a:gd name="T16" fmla="*/ 13079 w 226"/>
                <a:gd name="T17" fmla="*/ 7144 h 276"/>
                <a:gd name="T18" fmla="*/ 10143 w 226"/>
                <a:gd name="T19" fmla="*/ 9790 h 276"/>
                <a:gd name="T20" fmla="*/ 7741 w 226"/>
                <a:gd name="T21" fmla="*/ 13494 h 276"/>
                <a:gd name="T22" fmla="*/ 5872 w 226"/>
                <a:gd name="T23" fmla="*/ 17198 h 276"/>
                <a:gd name="T24" fmla="*/ 5338 w 226"/>
                <a:gd name="T25" fmla="*/ 21696 h 276"/>
                <a:gd name="T26" fmla="*/ 5072 w 226"/>
                <a:gd name="T27" fmla="*/ 26458 h 276"/>
                <a:gd name="T28" fmla="*/ 5872 w 226"/>
                <a:gd name="T29" fmla="*/ 30427 h 276"/>
                <a:gd name="T30" fmla="*/ 6940 w 226"/>
                <a:gd name="T31" fmla="*/ 33602 h 276"/>
                <a:gd name="T32" fmla="*/ 8809 w 226"/>
                <a:gd name="T33" fmla="*/ 35983 h 276"/>
                <a:gd name="T34" fmla="*/ 12279 w 226"/>
                <a:gd name="T35" fmla="*/ 38894 h 276"/>
                <a:gd name="T36" fmla="*/ 17617 w 226"/>
                <a:gd name="T37" fmla="*/ 41540 h 276"/>
                <a:gd name="T38" fmla="*/ 23222 w 226"/>
                <a:gd name="T39" fmla="*/ 43127 h 276"/>
                <a:gd name="T40" fmla="*/ 28561 w 226"/>
                <a:gd name="T41" fmla="*/ 44185 h 276"/>
                <a:gd name="T42" fmla="*/ 32832 w 226"/>
                <a:gd name="T43" fmla="*/ 45773 h 276"/>
                <a:gd name="T44" fmla="*/ 34967 w 226"/>
                <a:gd name="T45" fmla="*/ 47360 h 276"/>
                <a:gd name="T46" fmla="*/ 35768 w 226"/>
                <a:gd name="T47" fmla="*/ 48948 h 276"/>
                <a:gd name="T48" fmla="*/ 35501 w 226"/>
                <a:gd name="T49" fmla="*/ 51065 h 276"/>
                <a:gd name="T50" fmla="*/ 33899 w 226"/>
                <a:gd name="T51" fmla="*/ 53181 h 276"/>
                <a:gd name="T52" fmla="*/ 31764 w 226"/>
                <a:gd name="T53" fmla="*/ 54240 h 276"/>
                <a:gd name="T54" fmla="*/ 29095 w 226"/>
                <a:gd name="T55" fmla="*/ 54769 h 276"/>
                <a:gd name="T56" fmla="*/ 24824 w 226"/>
                <a:gd name="T57" fmla="*/ 54769 h 276"/>
                <a:gd name="T58" fmla="*/ 17884 w 226"/>
                <a:gd name="T59" fmla="*/ 52917 h 276"/>
                <a:gd name="T60" fmla="*/ 11478 w 226"/>
                <a:gd name="T61" fmla="*/ 49742 h 276"/>
                <a:gd name="T62" fmla="*/ 0 w 226"/>
                <a:gd name="T63" fmla="*/ 65088 h 276"/>
                <a:gd name="T64" fmla="*/ 6139 w 226"/>
                <a:gd name="T65" fmla="*/ 68527 h 276"/>
                <a:gd name="T66" fmla="*/ 13079 w 226"/>
                <a:gd name="T67" fmla="*/ 70908 h 276"/>
                <a:gd name="T68" fmla="*/ 20286 w 226"/>
                <a:gd name="T69" fmla="*/ 72496 h 276"/>
                <a:gd name="T70" fmla="*/ 27760 w 226"/>
                <a:gd name="T71" fmla="*/ 73025 h 276"/>
                <a:gd name="T72" fmla="*/ 32565 w 226"/>
                <a:gd name="T73" fmla="*/ 72760 h 276"/>
                <a:gd name="T74" fmla="*/ 37369 w 226"/>
                <a:gd name="T75" fmla="*/ 71967 h 276"/>
                <a:gd name="T76" fmla="*/ 45911 w 226"/>
                <a:gd name="T77" fmla="*/ 69056 h 276"/>
                <a:gd name="T78" fmla="*/ 49915 w 226"/>
                <a:gd name="T79" fmla="*/ 66940 h 276"/>
                <a:gd name="T80" fmla="*/ 53385 w 226"/>
                <a:gd name="T81" fmla="*/ 64029 h 276"/>
                <a:gd name="T82" fmla="*/ 56054 w 226"/>
                <a:gd name="T83" fmla="*/ 60854 h 276"/>
                <a:gd name="T84" fmla="*/ 58457 w 226"/>
                <a:gd name="T85" fmla="*/ 56885 h 276"/>
                <a:gd name="T86" fmla="*/ 59524 w 226"/>
                <a:gd name="T87" fmla="*/ 52388 h 276"/>
                <a:gd name="T88" fmla="*/ 60325 w 226"/>
                <a:gd name="T89" fmla="*/ 47360 h 276"/>
                <a:gd name="T90" fmla="*/ 59257 w 226"/>
                <a:gd name="T91" fmla="*/ 41804 h 276"/>
                <a:gd name="T92" fmla="*/ 57656 w 226"/>
                <a:gd name="T93" fmla="*/ 37042 h 276"/>
                <a:gd name="T94" fmla="*/ 54453 w 226"/>
                <a:gd name="T95" fmla="*/ 33602 h 276"/>
                <a:gd name="T96" fmla="*/ 50449 w 226"/>
                <a:gd name="T97" fmla="*/ 30692 h 276"/>
                <a:gd name="T98" fmla="*/ 45644 w 226"/>
                <a:gd name="T99" fmla="*/ 28575 h 276"/>
                <a:gd name="T100" fmla="*/ 40306 w 226"/>
                <a:gd name="T101" fmla="*/ 27252 h 276"/>
                <a:gd name="T102" fmla="*/ 36836 w 226"/>
                <a:gd name="T103" fmla="*/ 26723 h 276"/>
                <a:gd name="T104" fmla="*/ 33366 w 226"/>
                <a:gd name="T105" fmla="*/ 25665 h 276"/>
                <a:gd name="T106" fmla="*/ 30429 w 226"/>
                <a:gd name="T107" fmla="*/ 24077 h 276"/>
                <a:gd name="T108" fmla="*/ 29362 w 226"/>
                <a:gd name="T109" fmla="*/ 23019 h 276"/>
                <a:gd name="T110" fmla="*/ 29095 w 226"/>
                <a:gd name="T111" fmla="*/ 21167 h 276"/>
                <a:gd name="T112" fmla="*/ 29896 w 226"/>
                <a:gd name="T113" fmla="*/ 19050 h 276"/>
                <a:gd name="T114" fmla="*/ 31764 w 226"/>
                <a:gd name="T115" fmla="*/ 17463 h 276"/>
                <a:gd name="T116" fmla="*/ 34166 w 226"/>
                <a:gd name="T117" fmla="*/ 16669 h 276"/>
                <a:gd name="T118" fmla="*/ 36569 w 226"/>
                <a:gd name="T119" fmla="*/ 16669 h 276"/>
                <a:gd name="T120" fmla="*/ 41106 w 226"/>
                <a:gd name="T121" fmla="*/ 16933 h 276"/>
                <a:gd name="T122" fmla="*/ 45911 w 226"/>
                <a:gd name="T123" fmla="*/ 18256 h 276"/>
                <a:gd name="T124" fmla="*/ 50182 w 226"/>
                <a:gd name="T125" fmla="*/ 1984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 h="276">
                  <a:moveTo>
                    <a:pt x="218" y="17"/>
                  </a:moveTo>
                  <a:lnTo>
                    <a:pt x="208" y="13"/>
                  </a:lnTo>
                  <a:lnTo>
                    <a:pt x="198" y="9"/>
                  </a:lnTo>
                  <a:lnTo>
                    <a:pt x="187" y="6"/>
                  </a:lnTo>
                  <a:lnTo>
                    <a:pt x="176" y="4"/>
                  </a:lnTo>
                  <a:lnTo>
                    <a:pt x="165" y="3"/>
                  </a:lnTo>
                  <a:lnTo>
                    <a:pt x="154" y="0"/>
                  </a:lnTo>
                  <a:lnTo>
                    <a:pt x="144" y="0"/>
                  </a:lnTo>
                  <a:lnTo>
                    <a:pt x="133" y="0"/>
                  </a:lnTo>
                  <a:lnTo>
                    <a:pt x="124" y="0"/>
                  </a:lnTo>
                  <a:lnTo>
                    <a:pt x="116" y="0"/>
                  </a:lnTo>
                  <a:lnTo>
                    <a:pt x="107" y="1"/>
                  </a:lnTo>
                  <a:lnTo>
                    <a:pt x="99" y="4"/>
                  </a:lnTo>
                  <a:lnTo>
                    <a:pt x="84" y="8"/>
                  </a:lnTo>
                  <a:lnTo>
                    <a:pt x="68" y="14"/>
                  </a:lnTo>
                  <a:lnTo>
                    <a:pt x="61" y="18"/>
                  </a:lnTo>
                  <a:lnTo>
                    <a:pt x="54" y="22"/>
                  </a:lnTo>
                  <a:lnTo>
                    <a:pt x="49" y="27"/>
                  </a:lnTo>
                  <a:lnTo>
                    <a:pt x="42" y="32"/>
                  </a:lnTo>
                  <a:lnTo>
                    <a:pt x="38" y="37"/>
                  </a:lnTo>
                  <a:lnTo>
                    <a:pt x="33" y="44"/>
                  </a:lnTo>
                  <a:lnTo>
                    <a:pt x="29" y="51"/>
                  </a:lnTo>
                  <a:lnTo>
                    <a:pt x="25" y="57"/>
                  </a:lnTo>
                  <a:lnTo>
                    <a:pt x="22" y="65"/>
                  </a:lnTo>
                  <a:lnTo>
                    <a:pt x="21" y="74"/>
                  </a:lnTo>
                  <a:lnTo>
                    <a:pt x="20" y="82"/>
                  </a:lnTo>
                  <a:lnTo>
                    <a:pt x="19" y="92"/>
                  </a:lnTo>
                  <a:lnTo>
                    <a:pt x="19" y="100"/>
                  </a:lnTo>
                  <a:lnTo>
                    <a:pt x="20" y="108"/>
                  </a:lnTo>
                  <a:lnTo>
                    <a:pt x="22" y="115"/>
                  </a:lnTo>
                  <a:lnTo>
                    <a:pt x="24" y="121"/>
                  </a:lnTo>
                  <a:lnTo>
                    <a:pt x="26" y="127"/>
                  </a:lnTo>
                  <a:lnTo>
                    <a:pt x="30" y="131"/>
                  </a:lnTo>
                  <a:lnTo>
                    <a:pt x="33" y="136"/>
                  </a:lnTo>
                  <a:lnTo>
                    <a:pt x="37" y="140"/>
                  </a:lnTo>
                  <a:lnTo>
                    <a:pt x="46" y="147"/>
                  </a:lnTo>
                  <a:lnTo>
                    <a:pt x="56" y="153"/>
                  </a:lnTo>
                  <a:lnTo>
                    <a:pt x="66" y="157"/>
                  </a:lnTo>
                  <a:lnTo>
                    <a:pt x="77" y="159"/>
                  </a:lnTo>
                  <a:lnTo>
                    <a:pt x="87" y="163"/>
                  </a:lnTo>
                  <a:lnTo>
                    <a:pt x="97" y="165"/>
                  </a:lnTo>
                  <a:lnTo>
                    <a:pt x="107" y="167"/>
                  </a:lnTo>
                  <a:lnTo>
                    <a:pt x="116" y="169"/>
                  </a:lnTo>
                  <a:lnTo>
                    <a:pt x="123" y="173"/>
                  </a:lnTo>
                  <a:lnTo>
                    <a:pt x="128" y="176"/>
                  </a:lnTo>
                  <a:lnTo>
                    <a:pt x="131" y="179"/>
                  </a:lnTo>
                  <a:lnTo>
                    <a:pt x="133" y="182"/>
                  </a:lnTo>
                  <a:lnTo>
                    <a:pt x="134" y="185"/>
                  </a:lnTo>
                  <a:lnTo>
                    <a:pt x="134" y="188"/>
                  </a:lnTo>
                  <a:lnTo>
                    <a:pt x="133" y="193"/>
                  </a:lnTo>
                  <a:lnTo>
                    <a:pt x="131" y="197"/>
                  </a:lnTo>
                  <a:lnTo>
                    <a:pt x="127" y="201"/>
                  </a:lnTo>
                  <a:lnTo>
                    <a:pt x="124" y="204"/>
                  </a:lnTo>
                  <a:lnTo>
                    <a:pt x="119" y="205"/>
                  </a:lnTo>
                  <a:lnTo>
                    <a:pt x="115" y="207"/>
                  </a:lnTo>
                  <a:lnTo>
                    <a:pt x="109" y="207"/>
                  </a:lnTo>
                  <a:lnTo>
                    <a:pt x="105" y="209"/>
                  </a:lnTo>
                  <a:lnTo>
                    <a:pt x="93" y="207"/>
                  </a:lnTo>
                  <a:lnTo>
                    <a:pt x="80" y="204"/>
                  </a:lnTo>
                  <a:lnTo>
                    <a:pt x="67" y="200"/>
                  </a:lnTo>
                  <a:lnTo>
                    <a:pt x="54" y="194"/>
                  </a:lnTo>
                  <a:lnTo>
                    <a:pt x="43" y="188"/>
                  </a:lnTo>
                  <a:lnTo>
                    <a:pt x="32" y="182"/>
                  </a:lnTo>
                  <a:lnTo>
                    <a:pt x="0" y="246"/>
                  </a:lnTo>
                  <a:lnTo>
                    <a:pt x="11" y="252"/>
                  </a:lnTo>
                  <a:lnTo>
                    <a:pt x="23" y="259"/>
                  </a:lnTo>
                  <a:lnTo>
                    <a:pt x="37" y="263"/>
                  </a:lnTo>
                  <a:lnTo>
                    <a:pt x="49" y="268"/>
                  </a:lnTo>
                  <a:lnTo>
                    <a:pt x="62" y="271"/>
                  </a:lnTo>
                  <a:lnTo>
                    <a:pt x="76" y="274"/>
                  </a:lnTo>
                  <a:lnTo>
                    <a:pt x="90" y="275"/>
                  </a:lnTo>
                  <a:lnTo>
                    <a:pt x="104" y="276"/>
                  </a:lnTo>
                  <a:lnTo>
                    <a:pt x="113" y="276"/>
                  </a:lnTo>
                  <a:lnTo>
                    <a:pt x="122" y="275"/>
                  </a:lnTo>
                  <a:lnTo>
                    <a:pt x="131" y="274"/>
                  </a:lnTo>
                  <a:lnTo>
                    <a:pt x="140" y="272"/>
                  </a:lnTo>
                  <a:lnTo>
                    <a:pt x="156" y="268"/>
                  </a:lnTo>
                  <a:lnTo>
                    <a:pt x="172" y="261"/>
                  </a:lnTo>
                  <a:lnTo>
                    <a:pt x="180" y="258"/>
                  </a:lnTo>
                  <a:lnTo>
                    <a:pt x="187" y="253"/>
                  </a:lnTo>
                  <a:lnTo>
                    <a:pt x="193" y="248"/>
                  </a:lnTo>
                  <a:lnTo>
                    <a:pt x="200" y="242"/>
                  </a:lnTo>
                  <a:lnTo>
                    <a:pt x="206" y="237"/>
                  </a:lnTo>
                  <a:lnTo>
                    <a:pt x="210" y="230"/>
                  </a:lnTo>
                  <a:lnTo>
                    <a:pt x="214" y="223"/>
                  </a:lnTo>
                  <a:lnTo>
                    <a:pt x="219" y="215"/>
                  </a:lnTo>
                  <a:lnTo>
                    <a:pt x="221" y="207"/>
                  </a:lnTo>
                  <a:lnTo>
                    <a:pt x="223" y="198"/>
                  </a:lnTo>
                  <a:lnTo>
                    <a:pt x="225" y="190"/>
                  </a:lnTo>
                  <a:lnTo>
                    <a:pt x="226" y="179"/>
                  </a:lnTo>
                  <a:lnTo>
                    <a:pt x="225" y="168"/>
                  </a:lnTo>
                  <a:lnTo>
                    <a:pt x="222" y="158"/>
                  </a:lnTo>
                  <a:lnTo>
                    <a:pt x="220" y="148"/>
                  </a:lnTo>
                  <a:lnTo>
                    <a:pt x="216" y="140"/>
                  </a:lnTo>
                  <a:lnTo>
                    <a:pt x="210" y="132"/>
                  </a:lnTo>
                  <a:lnTo>
                    <a:pt x="204" y="127"/>
                  </a:lnTo>
                  <a:lnTo>
                    <a:pt x="197" y="120"/>
                  </a:lnTo>
                  <a:lnTo>
                    <a:pt x="189" y="116"/>
                  </a:lnTo>
                  <a:lnTo>
                    <a:pt x="180" y="111"/>
                  </a:lnTo>
                  <a:lnTo>
                    <a:pt x="171" y="108"/>
                  </a:lnTo>
                  <a:lnTo>
                    <a:pt x="161" y="106"/>
                  </a:lnTo>
                  <a:lnTo>
                    <a:pt x="151" y="103"/>
                  </a:lnTo>
                  <a:lnTo>
                    <a:pt x="145" y="102"/>
                  </a:lnTo>
                  <a:lnTo>
                    <a:pt x="138" y="101"/>
                  </a:lnTo>
                  <a:lnTo>
                    <a:pt x="132" y="99"/>
                  </a:lnTo>
                  <a:lnTo>
                    <a:pt x="125" y="97"/>
                  </a:lnTo>
                  <a:lnTo>
                    <a:pt x="118" y="94"/>
                  </a:lnTo>
                  <a:lnTo>
                    <a:pt x="114" y="91"/>
                  </a:lnTo>
                  <a:lnTo>
                    <a:pt x="112" y="89"/>
                  </a:lnTo>
                  <a:lnTo>
                    <a:pt x="110" y="87"/>
                  </a:lnTo>
                  <a:lnTo>
                    <a:pt x="109" y="83"/>
                  </a:lnTo>
                  <a:lnTo>
                    <a:pt x="109" y="80"/>
                  </a:lnTo>
                  <a:lnTo>
                    <a:pt x="109" y="75"/>
                  </a:lnTo>
                  <a:lnTo>
                    <a:pt x="112" y="72"/>
                  </a:lnTo>
                  <a:lnTo>
                    <a:pt x="115" y="69"/>
                  </a:lnTo>
                  <a:lnTo>
                    <a:pt x="119" y="66"/>
                  </a:lnTo>
                  <a:lnTo>
                    <a:pt x="124" y="64"/>
                  </a:lnTo>
                  <a:lnTo>
                    <a:pt x="128" y="63"/>
                  </a:lnTo>
                  <a:lnTo>
                    <a:pt x="134" y="63"/>
                  </a:lnTo>
                  <a:lnTo>
                    <a:pt x="137" y="63"/>
                  </a:lnTo>
                  <a:lnTo>
                    <a:pt x="146" y="63"/>
                  </a:lnTo>
                  <a:lnTo>
                    <a:pt x="154" y="64"/>
                  </a:lnTo>
                  <a:lnTo>
                    <a:pt x="163" y="66"/>
                  </a:lnTo>
                  <a:lnTo>
                    <a:pt x="172" y="69"/>
                  </a:lnTo>
                  <a:lnTo>
                    <a:pt x="180" y="72"/>
                  </a:lnTo>
                  <a:lnTo>
                    <a:pt x="188" y="75"/>
                  </a:lnTo>
                  <a:lnTo>
                    <a:pt x="2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7" name="Freeform 54"/>
            <p:cNvSpPr>
              <a:spLocks/>
            </p:cNvSpPr>
            <p:nvPr/>
          </p:nvSpPr>
          <p:spPr bwMode="auto">
            <a:xfrm>
              <a:off x="4560325" y="6521463"/>
              <a:ext cx="53975" cy="73025"/>
            </a:xfrm>
            <a:custGeom>
              <a:avLst/>
              <a:gdLst>
                <a:gd name="T0" fmla="*/ 50289 w 205"/>
                <a:gd name="T1" fmla="*/ 2117 h 276"/>
                <a:gd name="T2" fmla="*/ 42390 w 205"/>
                <a:gd name="T3" fmla="*/ 265 h 276"/>
                <a:gd name="T4" fmla="*/ 34228 w 205"/>
                <a:gd name="T5" fmla="*/ 0 h 276"/>
                <a:gd name="T6" fmla="*/ 26856 w 205"/>
                <a:gd name="T7" fmla="*/ 1588 h 276"/>
                <a:gd name="T8" fmla="*/ 19747 w 205"/>
                <a:gd name="T9" fmla="*/ 4233 h 276"/>
                <a:gd name="T10" fmla="*/ 13691 w 205"/>
                <a:gd name="T11" fmla="*/ 8202 h 276"/>
                <a:gd name="T12" fmla="*/ 8425 w 205"/>
                <a:gd name="T13" fmla="*/ 12700 h 276"/>
                <a:gd name="T14" fmla="*/ 4739 w 205"/>
                <a:gd name="T15" fmla="*/ 18785 h 276"/>
                <a:gd name="T16" fmla="*/ 1843 w 205"/>
                <a:gd name="T17" fmla="*/ 25665 h 276"/>
                <a:gd name="T18" fmla="*/ 263 w 205"/>
                <a:gd name="T19" fmla="*/ 33338 h 276"/>
                <a:gd name="T20" fmla="*/ 263 w 205"/>
                <a:gd name="T21" fmla="*/ 41010 h 276"/>
                <a:gd name="T22" fmla="*/ 1843 w 205"/>
                <a:gd name="T23" fmla="*/ 48154 h 276"/>
                <a:gd name="T24" fmla="*/ 4739 w 205"/>
                <a:gd name="T25" fmla="*/ 54504 h 276"/>
                <a:gd name="T26" fmla="*/ 8425 w 205"/>
                <a:gd name="T27" fmla="*/ 60325 h 276"/>
                <a:gd name="T28" fmla="*/ 13428 w 205"/>
                <a:gd name="T29" fmla="*/ 65088 h 276"/>
                <a:gd name="T30" fmla="*/ 19484 w 205"/>
                <a:gd name="T31" fmla="*/ 68792 h 276"/>
                <a:gd name="T32" fmla="*/ 26066 w 205"/>
                <a:gd name="T33" fmla="*/ 71438 h 276"/>
                <a:gd name="T34" fmla="*/ 33175 w 205"/>
                <a:gd name="T35" fmla="*/ 72760 h 276"/>
                <a:gd name="T36" fmla="*/ 41600 w 205"/>
                <a:gd name="T37" fmla="*/ 72760 h 276"/>
                <a:gd name="T38" fmla="*/ 50026 w 205"/>
                <a:gd name="T39" fmla="*/ 70908 h 276"/>
                <a:gd name="T40" fmla="*/ 53975 w 205"/>
                <a:gd name="T41" fmla="*/ 48683 h 276"/>
                <a:gd name="T42" fmla="*/ 50289 w 205"/>
                <a:gd name="T43" fmla="*/ 51065 h 276"/>
                <a:gd name="T44" fmla="*/ 46340 w 205"/>
                <a:gd name="T45" fmla="*/ 52388 h 276"/>
                <a:gd name="T46" fmla="*/ 42127 w 205"/>
                <a:gd name="T47" fmla="*/ 53181 h 276"/>
                <a:gd name="T48" fmla="*/ 37388 w 205"/>
                <a:gd name="T49" fmla="*/ 52388 h 276"/>
                <a:gd name="T50" fmla="*/ 33175 w 205"/>
                <a:gd name="T51" fmla="*/ 51065 h 276"/>
                <a:gd name="T52" fmla="*/ 29752 w 205"/>
                <a:gd name="T53" fmla="*/ 48419 h 276"/>
                <a:gd name="T54" fmla="*/ 27119 w 205"/>
                <a:gd name="T55" fmla="*/ 45244 h 276"/>
                <a:gd name="T56" fmla="*/ 25539 w 205"/>
                <a:gd name="T57" fmla="*/ 41010 h 276"/>
                <a:gd name="T58" fmla="*/ 25013 w 205"/>
                <a:gd name="T59" fmla="*/ 36513 h 276"/>
                <a:gd name="T60" fmla="*/ 25539 w 205"/>
                <a:gd name="T61" fmla="*/ 31750 h 276"/>
                <a:gd name="T62" fmla="*/ 27119 w 205"/>
                <a:gd name="T63" fmla="*/ 28046 h 276"/>
                <a:gd name="T64" fmla="*/ 29752 w 205"/>
                <a:gd name="T65" fmla="*/ 24342 h 276"/>
                <a:gd name="T66" fmla="*/ 33175 w 205"/>
                <a:gd name="T67" fmla="*/ 21960 h 276"/>
                <a:gd name="T68" fmla="*/ 37124 w 205"/>
                <a:gd name="T69" fmla="*/ 20108 h 276"/>
                <a:gd name="T70" fmla="*/ 41600 w 205"/>
                <a:gd name="T71" fmla="*/ 19579 h 276"/>
                <a:gd name="T72" fmla="*/ 45023 w 205"/>
                <a:gd name="T73" fmla="*/ 20108 h 276"/>
                <a:gd name="T74" fmla="*/ 48183 w 205"/>
                <a:gd name="T75" fmla="*/ 21167 h 276"/>
                <a:gd name="T76" fmla="*/ 53975 w 205"/>
                <a:gd name="T77" fmla="*/ 24606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5" h="276">
                  <a:moveTo>
                    <a:pt x="205" y="15"/>
                  </a:moveTo>
                  <a:lnTo>
                    <a:pt x="191" y="8"/>
                  </a:lnTo>
                  <a:lnTo>
                    <a:pt x="176" y="4"/>
                  </a:lnTo>
                  <a:lnTo>
                    <a:pt x="161" y="1"/>
                  </a:lnTo>
                  <a:lnTo>
                    <a:pt x="144" y="0"/>
                  </a:lnTo>
                  <a:lnTo>
                    <a:pt x="130" y="0"/>
                  </a:lnTo>
                  <a:lnTo>
                    <a:pt x="115" y="3"/>
                  </a:lnTo>
                  <a:lnTo>
                    <a:pt x="102" y="6"/>
                  </a:lnTo>
                  <a:lnTo>
                    <a:pt x="88" y="10"/>
                  </a:lnTo>
                  <a:lnTo>
                    <a:pt x="75" y="16"/>
                  </a:lnTo>
                  <a:lnTo>
                    <a:pt x="64" y="23"/>
                  </a:lnTo>
                  <a:lnTo>
                    <a:pt x="52" y="31"/>
                  </a:lnTo>
                  <a:lnTo>
                    <a:pt x="42" y="40"/>
                  </a:lnTo>
                  <a:lnTo>
                    <a:pt x="32" y="48"/>
                  </a:lnTo>
                  <a:lnTo>
                    <a:pt x="25" y="60"/>
                  </a:lnTo>
                  <a:lnTo>
                    <a:pt x="18" y="71"/>
                  </a:lnTo>
                  <a:lnTo>
                    <a:pt x="11" y="83"/>
                  </a:lnTo>
                  <a:lnTo>
                    <a:pt x="7" y="97"/>
                  </a:lnTo>
                  <a:lnTo>
                    <a:pt x="3" y="111"/>
                  </a:lnTo>
                  <a:lnTo>
                    <a:pt x="1" y="126"/>
                  </a:lnTo>
                  <a:lnTo>
                    <a:pt x="0" y="140"/>
                  </a:lnTo>
                  <a:lnTo>
                    <a:pt x="1" y="155"/>
                  </a:lnTo>
                  <a:lnTo>
                    <a:pt x="3" y="169"/>
                  </a:lnTo>
                  <a:lnTo>
                    <a:pt x="7" y="182"/>
                  </a:lnTo>
                  <a:lnTo>
                    <a:pt x="11" y="195"/>
                  </a:lnTo>
                  <a:lnTo>
                    <a:pt x="18" y="206"/>
                  </a:lnTo>
                  <a:lnTo>
                    <a:pt x="25" y="218"/>
                  </a:lnTo>
                  <a:lnTo>
                    <a:pt x="32" y="228"/>
                  </a:lnTo>
                  <a:lnTo>
                    <a:pt x="41" y="238"/>
                  </a:lnTo>
                  <a:lnTo>
                    <a:pt x="51" y="246"/>
                  </a:lnTo>
                  <a:lnTo>
                    <a:pt x="63" y="253"/>
                  </a:lnTo>
                  <a:lnTo>
                    <a:pt x="74" y="260"/>
                  </a:lnTo>
                  <a:lnTo>
                    <a:pt x="86" y="266"/>
                  </a:lnTo>
                  <a:lnTo>
                    <a:pt x="99" y="270"/>
                  </a:lnTo>
                  <a:lnTo>
                    <a:pt x="113" y="274"/>
                  </a:lnTo>
                  <a:lnTo>
                    <a:pt x="126" y="275"/>
                  </a:lnTo>
                  <a:lnTo>
                    <a:pt x="141" y="276"/>
                  </a:lnTo>
                  <a:lnTo>
                    <a:pt x="158" y="275"/>
                  </a:lnTo>
                  <a:lnTo>
                    <a:pt x="173" y="272"/>
                  </a:lnTo>
                  <a:lnTo>
                    <a:pt x="190" y="268"/>
                  </a:lnTo>
                  <a:lnTo>
                    <a:pt x="205" y="261"/>
                  </a:lnTo>
                  <a:lnTo>
                    <a:pt x="205" y="184"/>
                  </a:lnTo>
                  <a:lnTo>
                    <a:pt x="199" y="188"/>
                  </a:lnTo>
                  <a:lnTo>
                    <a:pt x="191" y="193"/>
                  </a:lnTo>
                  <a:lnTo>
                    <a:pt x="183" y="196"/>
                  </a:lnTo>
                  <a:lnTo>
                    <a:pt x="176" y="198"/>
                  </a:lnTo>
                  <a:lnTo>
                    <a:pt x="168" y="201"/>
                  </a:lnTo>
                  <a:lnTo>
                    <a:pt x="160" y="201"/>
                  </a:lnTo>
                  <a:lnTo>
                    <a:pt x="150" y="201"/>
                  </a:lnTo>
                  <a:lnTo>
                    <a:pt x="142" y="198"/>
                  </a:lnTo>
                  <a:lnTo>
                    <a:pt x="133" y="196"/>
                  </a:lnTo>
                  <a:lnTo>
                    <a:pt x="126" y="193"/>
                  </a:lnTo>
                  <a:lnTo>
                    <a:pt x="119" y="188"/>
                  </a:lnTo>
                  <a:lnTo>
                    <a:pt x="113" y="183"/>
                  </a:lnTo>
                  <a:lnTo>
                    <a:pt x="107" y="177"/>
                  </a:lnTo>
                  <a:lnTo>
                    <a:pt x="103" y="171"/>
                  </a:lnTo>
                  <a:lnTo>
                    <a:pt x="99" y="163"/>
                  </a:lnTo>
                  <a:lnTo>
                    <a:pt x="97" y="155"/>
                  </a:lnTo>
                  <a:lnTo>
                    <a:pt x="95" y="147"/>
                  </a:lnTo>
                  <a:lnTo>
                    <a:pt x="95" y="138"/>
                  </a:lnTo>
                  <a:lnTo>
                    <a:pt x="95" y="129"/>
                  </a:lnTo>
                  <a:lnTo>
                    <a:pt x="97" y="120"/>
                  </a:lnTo>
                  <a:lnTo>
                    <a:pt x="99" y="112"/>
                  </a:lnTo>
                  <a:lnTo>
                    <a:pt x="103" y="106"/>
                  </a:lnTo>
                  <a:lnTo>
                    <a:pt x="108" y="99"/>
                  </a:lnTo>
                  <a:lnTo>
                    <a:pt x="113" y="92"/>
                  </a:lnTo>
                  <a:lnTo>
                    <a:pt x="120" y="88"/>
                  </a:lnTo>
                  <a:lnTo>
                    <a:pt x="126" y="83"/>
                  </a:lnTo>
                  <a:lnTo>
                    <a:pt x="133" y="80"/>
                  </a:lnTo>
                  <a:lnTo>
                    <a:pt x="141" y="76"/>
                  </a:lnTo>
                  <a:lnTo>
                    <a:pt x="149" y="75"/>
                  </a:lnTo>
                  <a:lnTo>
                    <a:pt x="158" y="74"/>
                  </a:lnTo>
                  <a:lnTo>
                    <a:pt x="164" y="75"/>
                  </a:lnTo>
                  <a:lnTo>
                    <a:pt x="171" y="76"/>
                  </a:lnTo>
                  <a:lnTo>
                    <a:pt x="177" y="78"/>
                  </a:lnTo>
                  <a:lnTo>
                    <a:pt x="183" y="80"/>
                  </a:lnTo>
                  <a:lnTo>
                    <a:pt x="195" y="85"/>
                  </a:lnTo>
                  <a:lnTo>
                    <a:pt x="205" y="93"/>
                  </a:lnTo>
                  <a:lnTo>
                    <a:pt x="20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8" name="Freeform 55"/>
            <p:cNvSpPr>
              <a:spLocks/>
            </p:cNvSpPr>
            <p:nvPr/>
          </p:nvSpPr>
          <p:spPr bwMode="auto">
            <a:xfrm>
              <a:off x="4628588" y="6481775"/>
              <a:ext cx="73025" cy="111125"/>
            </a:xfrm>
            <a:custGeom>
              <a:avLst/>
              <a:gdLst>
                <a:gd name="T0" fmla="*/ 0 w 273"/>
                <a:gd name="T1" fmla="*/ 0 h 418"/>
                <a:gd name="T2" fmla="*/ 0 w 273"/>
                <a:gd name="T3" fmla="*/ 111125 h 418"/>
                <a:gd name="T4" fmla="*/ 24342 w 273"/>
                <a:gd name="T5" fmla="*/ 111125 h 418"/>
                <a:gd name="T6" fmla="*/ 24342 w 273"/>
                <a:gd name="T7" fmla="*/ 76033 h 418"/>
                <a:gd name="T8" fmla="*/ 24877 w 273"/>
                <a:gd name="T9" fmla="*/ 72843 h 418"/>
                <a:gd name="T10" fmla="*/ 25144 w 273"/>
                <a:gd name="T11" fmla="*/ 69918 h 418"/>
                <a:gd name="T12" fmla="*/ 25947 w 273"/>
                <a:gd name="T13" fmla="*/ 67260 h 418"/>
                <a:gd name="T14" fmla="*/ 27552 w 273"/>
                <a:gd name="T15" fmla="*/ 64601 h 418"/>
                <a:gd name="T16" fmla="*/ 28087 w 273"/>
                <a:gd name="T17" fmla="*/ 63804 h 418"/>
                <a:gd name="T18" fmla="*/ 28889 w 273"/>
                <a:gd name="T19" fmla="*/ 62475 h 418"/>
                <a:gd name="T20" fmla="*/ 30226 w 273"/>
                <a:gd name="T21" fmla="*/ 61677 h 418"/>
                <a:gd name="T22" fmla="*/ 31296 w 273"/>
                <a:gd name="T23" fmla="*/ 61145 h 418"/>
                <a:gd name="T24" fmla="*/ 32634 w 273"/>
                <a:gd name="T25" fmla="*/ 60348 h 418"/>
                <a:gd name="T26" fmla="*/ 33971 w 273"/>
                <a:gd name="T27" fmla="*/ 59816 h 418"/>
                <a:gd name="T28" fmla="*/ 35576 w 273"/>
                <a:gd name="T29" fmla="*/ 59550 h 418"/>
                <a:gd name="T30" fmla="*/ 37449 w 273"/>
                <a:gd name="T31" fmla="*/ 59550 h 418"/>
                <a:gd name="T32" fmla="*/ 39054 w 273"/>
                <a:gd name="T33" fmla="*/ 59550 h 418"/>
                <a:gd name="T34" fmla="*/ 40659 w 273"/>
                <a:gd name="T35" fmla="*/ 59816 h 418"/>
                <a:gd name="T36" fmla="*/ 42264 w 273"/>
                <a:gd name="T37" fmla="*/ 60348 h 418"/>
                <a:gd name="T38" fmla="*/ 43334 w 273"/>
                <a:gd name="T39" fmla="*/ 61145 h 418"/>
                <a:gd name="T40" fmla="*/ 44136 w 273"/>
                <a:gd name="T41" fmla="*/ 61677 h 418"/>
                <a:gd name="T42" fmla="*/ 45206 w 273"/>
                <a:gd name="T43" fmla="*/ 62475 h 418"/>
                <a:gd name="T44" fmla="*/ 46008 w 273"/>
                <a:gd name="T45" fmla="*/ 63804 h 418"/>
                <a:gd name="T46" fmla="*/ 46543 w 273"/>
                <a:gd name="T47" fmla="*/ 64601 h 418"/>
                <a:gd name="T48" fmla="*/ 47613 w 273"/>
                <a:gd name="T49" fmla="*/ 67260 h 418"/>
                <a:gd name="T50" fmla="*/ 48148 w 273"/>
                <a:gd name="T51" fmla="*/ 69918 h 418"/>
                <a:gd name="T52" fmla="*/ 48416 w 273"/>
                <a:gd name="T53" fmla="*/ 72843 h 418"/>
                <a:gd name="T54" fmla="*/ 48416 w 273"/>
                <a:gd name="T55" fmla="*/ 76033 h 418"/>
                <a:gd name="T56" fmla="*/ 48416 w 273"/>
                <a:gd name="T57" fmla="*/ 111125 h 418"/>
                <a:gd name="T58" fmla="*/ 73025 w 273"/>
                <a:gd name="T59" fmla="*/ 111125 h 418"/>
                <a:gd name="T60" fmla="*/ 73025 w 273"/>
                <a:gd name="T61" fmla="*/ 69121 h 418"/>
                <a:gd name="T62" fmla="*/ 72758 w 273"/>
                <a:gd name="T63" fmla="*/ 64867 h 418"/>
                <a:gd name="T64" fmla="*/ 72490 w 273"/>
                <a:gd name="T65" fmla="*/ 60879 h 418"/>
                <a:gd name="T66" fmla="*/ 71420 w 273"/>
                <a:gd name="T67" fmla="*/ 57158 h 418"/>
                <a:gd name="T68" fmla="*/ 70083 w 273"/>
                <a:gd name="T69" fmla="*/ 53967 h 418"/>
                <a:gd name="T70" fmla="*/ 68478 w 273"/>
                <a:gd name="T71" fmla="*/ 50777 h 418"/>
                <a:gd name="T72" fmla="*/ 66338 w 273"/>
                <a:gd name="T73" fmla="*/ 47853 h 418"/>
                <a:gd name="T74" fmla="*/ 64198 w 273"/>
                <a:gd name="T75" fmla="*/ 45460 h 418"/>
                <a:gd name="T76" fmla="*/ 61523 w 273"/>
                <a:gd name="T77" fmla="*/ 43865 h 418"/>
                <a:gd name="T78" fmla="*/ 58313 w 273"/>
                <a:gd name="T79" fmla="*/ 42270 h 418"/>
                <a:gd name="T80" fmla="*/ 55103 w 273"/>
                <a:gd name="T81" fmla="*/ 41207 h 418"/>
                <a:gd name="T82" fmla="*/ 51091 w 273"/>
                <a:gd name="T83" fmla="*/ 40409 h 418"/>
                <a:gd name="T84" fmla="*/ 46811 w 273"/>
                <a:gd name="T85" fmla="*/ 40143 h 418"/>
                <a:gd name="T86" fmla="*/ 43601 w 273"/>
                <a:gd name="T87" fmla="*/ 40143 h 418"/>
                <a:gd name="T88" fmla="*/ 40391 w 273"/>
                <a:gd name="T89" fmla="*/ 40941 h 418"/>
                <a:gd name="T90" fmla="*/ 37449 w 273"/>
                <a:gd name="T91" fmla="*/ 41738 h 418"/>
                <a:gd name="T92" fmla="*/ 34239 w 273"/>
                <a:gd name="T93" fmla="*/ 42802 h 418"/>
                <a:gd name="T94" fmla="*/ 31831 w 273"/>
                <a:gd name="T95" fmla="*/ 44397 h 418"/>
                <a:gd name="T96" fmla="*/ 29157 w 273"/>
                <a:gd name="T97" fmla="*/ 46258 h 418"/>
                <a:gd name="T98" fmla="*/ 26749 w 273"/>
                <a:gd name="T99" fmla="*/ 48650 h 418"/>
                <a:gd name="T100" fmla="*/ 24877 w 273"/>
                <a:gd name="T101" fmla="*/ 51309 h 418"/>
                <a:gd name="T102" fmla="*/ 24342 w 273"/>
                <a:gd name="T103" fmla="*/ 51309 h 418"/>
                <a:gd name="T104" fmla="*/ 24342 w 273"/>
                <a:gd name="T105" fmla="*/ 0 h 418"/>
                <a:gd name="T106" fmla="*/ 0 w 273"/>
                <a:gd name="T107" fmla="*/ 0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418">
                  <a:moveTo>
                    <a:pt x="0" y="0"/>
                  </a:moveTo>
                  <a:lnTo>
                    <a:pt x="0" y="418"/>
                  </a:lnTo>
                  <a:lnTo>
                    <a:pt x="91" y="418"/>
                  </a:lnTo>
                  <a:lnTo>
                    <a:pt x="91" y="286"/>
                  </a:lnTo>
                  <a:lnTo>
                    <a:pt x="93" y="274"/>
                  </a:lnTo>
                  <a:lnTo>
                    <a:pt x="94" y="263"/>
                  </a:lnTo>
                  <a:lnTo>
                    <a:pt x="97" y="253"/>
                  </a:lnTo>
                  <a:lnTo>
                    <a:pt x="103" y="243"/>
                  </a:lnTo>
                  <a:lnTo>
                    <a:pt x="105" y="240"/>
                  </a:lnTo>
                  <a:lnTo>
                    <a:pt x="108" y="235"/>
                  </a:lnTo>
                  <a:lnTo>
                    <a:pt x="113" y="232"/>
                  </a:lnTo>
                  <a:lnTo>
                    <a:pt x="117" y="230"/>
                  </a:lnTo>
                  <a:lnTo>
                    <a:pt x="122" y="227"/>
                  </a:lnTo>
                  <a:lnTo>
                    <a:pt x="127" y="225"/>
                  </a:lnTo>
                  <a:lnTo>
                    <a:pt x="133" y="224"/>
                  </a:lnTo>
                  <a:lnTo>
                    <a:pt x="140" y="224"/>
                  </a:lnTo>
                  <a:lnTo>
                    <a:pt x="146" y="224"/>
                  </a:lnTo>
                  <a:lnTo>
                    <a:pt x="152" y="225"/>
                  </a:lnTo>
                  <a:lnTo>
                    <a:pt x="158" y="227"/>
                  </a:lnTo>
                  <a:lnTo>
                    <a:pt x="162" y="230"/>
                  </a:lnTo>
                  <a:lnTo>
                    <a:pt x="165" y="232"/>
                  </a:lnTo>
                  <a:lnTo>
                    <a:pt x="169" y="235"/>
                  </a:lnTo>
                  <a:lnTo>
                    <a:pt x="172" y="240"/>
                  </a:lnTo>
                  <a:lnTo>
                    <a:pt x="174" y="243"/>
                  </a:lnTo>
                  <a:lnTo>
                    <a:pt x="178" y="253"/>
                  </a:lnTo>
                  <a:lnTo>
                    <a:pt x="180" y="263"/>
                  </a:lnTo>
                  <a:lnTo>
                    <a:pt x="181" y="274"/>
                  </a:lnTo>
                  <a:lnTo>
                    <a:pt x="181" y="286"/>
                  </a:lnTo>
                  <a:lnTo>
                    <a:pt x="181" y="418"/>
                  </a:lnTo>
                  <a:lnTo>
                    <a:pt x="273" y="418"/>
                  </a:lnTo>
                  <a:lnTo>
                    <a:pt x="273" y="260"/>
                  </a:lnTo>
                  <a:lnTo>
                    <a:pt x="272" y="244"/>
                  </a:lnTo>
                  <a:lnTo>
                    <a:pt x="271" y="229"/>
                  </a:lnTo>
                  <a:lnTo>
                    <a:pt x="267" y="215"/>
                  </a:lnTo>
                  <a:lnTo>
                    <a:pt x="262" y="203"/>
                  </a:lnTo>
                  <a:lnTo>
                    <a:pt x="256" y="191"/>
                  </a:lnTo>
                  <a:lnTo>
                    <a:pt x="248" y="180"/>
                  </a:lnTo>
                  <a:lnTo>
                    <a:pt x="240" y="171"/>
                  </a:lnTo>
                  <a:lnTo>
                    <a:pt x="230" y="165"/>
                  </a:lnTo>
                  <a:lnTo>
                    <a:pt x="218" y="159"/>
                  </a:lnTo>
                  <a:lnTo>
                    <a:pt x="206" y="155"/>
                  </a:lnTo>
                  <a:lnTo>
                    <a:pt x="191" y="152"/>
                  </a:lnTo>
                  <a:lnTo>
                    <a:pt x="175" y="151"/>
                  </a:lnTo>
                  <a:lnTo>
                    <a:pt x="163" y="151"/>
                  </a:lnTo>
                  <a:lnTo>
                    <a:pt x="151" y="154"/>
                  </a:lnTo>
                  <a:lnTo>
                    <a:pt x="140" y="157"/>
                  </a:lnTo>
                  <a:lnTo>
                    <a:pt x="128" y="161"/>
                  </a:lnTo>
                  <a:lnTo>
                    <a:pt x="119" y="167"/>
                  </a:lnTo>
                  <a:lnTo>
                    <a:pt x="109" y="174"/>
                  </a:lnTo>
                  <a:lnTo>
                    <a:pt x="100" y="183"/>
                  </a:lnTo>
                  <a:lnTo>
                    <a:pt x="93" y="193"/>
                  </a:lnTo>
                  <a:lnTo>
                    <a:pt x="91" y="193"/>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9" name="Freeform 56"/>
            <p:cNvSpPr>
              <a:spLocks/>
            </p:cNvSpPr>
            <p:nvPr/>
          </p:nvSpPr>
          <p:spPr bwMode="auto">
            <a:xfrm>
              <a:off x="4717488" y="6524638"/>
              <a:ext cx="73025" cy="69850"/>
            </a:xfrm>
            <a:custGeom>
              <a:avLst/>
              <a:gdLst>
                <a:gd name="T0" fmla="*/ 0 w 274"/>
                <a:gd name="T1" fmla="*/ 0 h 268"/>
                <a:gd name="T2" fmla="*/ 0 w 274"/>
                <a:gd name="T3" fmla="*/ 40659 h 268"/>
                <a:gd name="T4" fmla="*/ 0 w 274"/>
                <a:gd name="T5" fmla="*/ 44568 h 268"/>
                <a:gd name="T6" fmla="*/ 533 w 274"/>
                <a:gd name="T7" fmla="*/ 48478 h 268"/>
                <a:gd name="T8" fmla="*/ 1599 w 274"/>
                <a:gd name="T9" fmla="*/ 51606 h 268"/>
                <a:gd name="T10" fmla="*/ 2665 w 274"/>
                <a:gd name="T11" fmla="*/ 54733 h 268"/>
                <a:gd name="T12" fmla="*/ 4264 w 274"/>
                <a:gd name="T13" fmla="*/ 57340 h 268"/>
                <a:gd name="T14" fmla="*/ 5863 w 274"/>
                <a:gd name="T15" fmla="*/ 59685 h 268"/>
                <a:gd name="T16" fmla="*/ 7995 w 274"/>
                <a:gd name="T17" fmla="*/ 62031 h 268"/>
                <a:gd name="T18" fmla="*/ 10394 w 274"/>
                <a:gd name="T19" fmla="*/ 63595 h 268"/>
                <a:gd name="T20" fmla="*/ 13059 w 274"/>
                <a:gd name="T21" fmla="*/ 65159 h 268"/>
                <a:gd name="T22" fmla="*/ 15724 w 274"/>
                <a:gd name="T23" fmla="*/ 66462 h 268"/>
                <a:gd name="T24" fmla="*/ 18923 w 274"/>
                <a:gd name="T25" fmla="*/ 67504 h 268"/>
                <a:gd name="T26" fmla="*/ 22121 w 274"/>
                <a:gd name="T27" fmla="*/ 68286 h 268"/>
                <a:gd name="T28" fmla="*/ 25319 w 274"/>
                <a:gd name="T29" fmla="*/ 68807 h 268"/>
                <a:gd name="T30" fmla="*/ 29050 w 274"/>
                <a:gd name="T31" fmla="*/ 69589 h 268"/>
                <a:gd name="T32" fmla="*/ 32781 w 274"/>
                <a:gd name="T33" fmla="*/ 69850 h 268"/>
                <a:gd name="T34" fmla="*/ 36779 w 274"/>
                <a:gd name="T35" fmla="*/ 69850 h 268"/>
                <a:gd name="T36" fmla="*/ 40244 w 274"/>
                <a:gd name="T37" fmla="*/ 69850 h 268"/>
                <a:gd name="T38" fmla="*/ 44241 w 274"/>
                <a:gd name="T39" fmla="*/ 69589 h 268"/>
                <a:gd name="T40" fmla="*/ 47706 w 274"/>
                <a:gd name="T41" fmla="*/ 68807 h 268"/>
                <a:gd name="T42" fmla="*/ 50904 w 274"/>
                <a:gd name="T43" fmla="*/ 68286 h 268"/>
                <a:gd name="T44" fmla="*/ 54369 w 274"/>
                <a:gd name="T45" fmla="*/ 67504 h 268"/>
                <a:gd name="T46" fmla="*/ 57301 w 274"/>
                <a:gd name="T47" fmla="*/ 66462 h 268"/>
                <a:gd name="T48" fmla="*/ 59966 w 274"/>
                <a:gd name="T49" fmla="*/ 65159 h 268"/>
                <a:gd name="T50" fmla="*/ 62631 w 274"/>
                <a:gd name="T51" fmla="*/ 63595 h 268"/>
                <a:gd name="T52" fmla="*/ 65030 w 274"/>
                <a:gd name="T53" fmla="*/ 62031 h 268"/>
                <a:gd name="T54" fmla="*/ 67162 w 274"/>
                <a:gd name="T55" fmla="*/ 59685 h 268"/>
                <a:gd name="T56" fmla="*/ 69027 w 274"/>
                <a:gd name="T57" fmla="*/ 57340 h 268"/>
                <a:gd name="T58" fmla="*/ 70360 w 274"/>
                <a:gd name="T59" fmla="*/ 54733 h 268"/>
                <a:gd name="T60" fmla="*/ 71692 w 274"/>
                <a:gd name="T61" fmla="*/ 51606 h 268"/>
                <a:gd name="T62" fmla="*/ 72492 w 274"/>
                <a:gd name="T63" fmla="*/ 48478 h 268"/>
                <a:gd name="T64" fmla="*/ 73025 w 274"/>
                <a:gd name="T65" fmla="*/ 44568 h 268"/>
                <a:gd name="T66" fmla="*/ 73025 w 274"/>
                <a:gd name="T67" fmla="*/ 40659 h 268"/>
                <a:gd name="T68" fmla="*/ 73025 w 274"/>
                <a:gd name="T69" fmla="*/ 0 h 268"/>
                <a:gd name="T70" fmla="*/ 49039 w 274"/>
                <a:gd name="T71" fmla="*/ 0 h 268"/>
                <a:gd name="T72" fmla="*/ 49039 w 274"/>
                <a:gd name="T73" fmla="*/ 36228 h 268"/>
                <a:gd name="T74" fmla="*/ 48506 w 274"/>
                <a:gd name="T75" fmla="*/ 40398 h 268"/>
                <a:gd name="T76" fmla="*/ 47706 w 274"/>
                <a:gd name="T77" fmla="*/ 43787 h 268"/>
                <a:gd name="T78" fmla="*/ 47173 w 274"/>
                <a:gd name="T79" fmla="*/ 45350 h 268"/>
                <a:gd name="T80" fmla="*/ 46640 w 274"/>
                <a:gd name="T81" fmla="*/ 46654 h 268"/>
                <a:gd name="T82" fmla="*/ 45307 w 274"/>
                <a:gd name="T83" fmla="*/ 47957 h 268"/>
                <a:gd name="T84" fmla="*/ 44241 w 274"/>
                <a:gd name="T85" fmla="*/ 48739 h 268"/>
                <a:gd name="T86" fmla="*/ 42642 w 274"/>
                <a:gd name="T87" fmla="*/ 49521 h 268"/>
                <a:gd name="T88" fmla="*/ 40777 w 274"/>
                <a:gd name="T89" fmla="*/ 50302 h 268"/>
                <a:gd name="T90" fmla="*/ 38911 w 274"/>
                <a:gd name="T91" fmla="*/ 50563 h 268"/>
                <a:gd name="T92" fmla="*/ 36779 w 274"/>
                <a:gd name="T93" fmla="*/ 50824 h 268"/>
                <a:gd name="T94" fmla="*/ 34380 w 274"/>
                <a:gd name="T95" fmla="*/ 50563 h 268"/>
                <a:gd name="T96" fmla="*/ 32248 w 274"/>
                <a:gd name="T97" fmla="*/ 50302 h 268"/>
                <a:gd name="T98" fmla="*/ 30383 w 274"/>
                <a:gd name="T99" fmla="*/ 49521 h 268"/>
                <a:gd name="T100" fmla="*/ 29050 w 274"/>
                <a:gd name="T101" fmla="*/ 48739 h 268"/>
                <a:gd name="T102" fmla="*/ 27718 w 274"/>
                <a:gd name="T103" fmla="*/ 47957 h 268"/>
                <a:gd name="T104" fmla="*/ 26651 w 274"/>
                <a:gd name="T105" fmla="*/ 46654 h 268"/>
                <a:gd name="T106" fmla="*/ 25852 w 274"/>
                <a:gd name="T107" fmla="*/ 45350 h 268"/>
                <a:gd name="T108" fmla="*/ 25319 w 274"/>
                <a:gd name="T109" fmla="*/ 43787 h 268"/>
                <a:gd name="T110" fmla="*/ 24786 w 274"/>
                <a:gd name="T111" fmla="*/ 41962 h 268"/>
                <a:gd name="T112" fmla="*/ 24519 w 274"/>
                <a:gd name="T113" fmla="*/ 40398 h 268"/>
                <a:gd name="T114" fmla="*/ 24519 w 274"/>
                <a:gd name="T115" fmla="*/ 38313 h 268"/>
                <a:gd name="T116" fmla="*/ 24519 w 274"/>
                <a:gd name="T117" fmla="*/ 36228 h 268"/>
                <a:gd name="T118" fmla="*/ 24519 w 274"/>
                <a:gd name="T119" fmla="*/ 0 h 268"/>
                <a:gd name="T120" fmla="*/ 0 w 274"/>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68">
                  <a:moveTo>
                    <a:pt x="0" y="0"/>
                  </a:moveTo>
                  <a:lnTo>
                    <a:pt x="0" y="156"/>
                  </a:lnTo>
                  <a:lnTo>
                    <a:pt x="0" y="171"/>
                  </a:lnTo>
                  <a:lnTo>
                    <a:pt x="2" y="186"/>
                  </a:lnTo>
                  <a:lnTo>
                    <a:pt x="6" y="198"/>
                  </a:lnTo>
                  <a:lnTo>
                    <a:pt x="10" y="210"/>
                  </a:lnTo>
                  <a:lnTo>
                    <a:pt x="16" y="220"/>
                  </a:lnTo>
                  <a:lnTo>
                    <a:pt x="22" y="229"/>
                  </a:lnTo>
                  <a:lnTo>
                    <a:pt x="30" y="238"/>
                  </a:lnTo>
                  <a:lnTo>
                    <a:pt x="39" y="244"/>
                  </a:lnTo>
                  <a:lnTo>
                    <a:pt x="49" y="250"/>
                  </a:lnTo>
                  <a:lnTo>
                    <a:pt x="59" y="255"/>
                  </a:lnTo>
                  <a:lnTo>
                    <a:pt x="71" y="259"/>
                  </a:lnTo>
                  <a:lnTo>
                    <a:pt x="83" y="262"/>
                  </a:lnTo>
                  <a:lnTo>
                    <a:pt x="95" y="264"/>
                  </a:lnTo>
                  <a:lnTo>
                    <a:pt x="109" y="267"/>
                  </a:lnTo>
                  <a:lnTo>
                    <a:pt x="123" y="268"/>
                  </a:lnTo>
                  <a:lnTo>
                    <a:pt x="138" y="268"/>
                  </a:lnTo>
                  <a:lnTo>
                    <a:pt x="151" y="268"/>
                  </a:lnTo>
                  <a:lnTo>
                    <a:pt x="166" y="267"/>
                  </a:lnTo>
                  <a:lnTo>
                    <a:pt x="179" y="264"/>
                  </a:lnTo>
                  <a:lnTo>
                    <a:pt x="191" y="262"/>
                  </a:lnTo>
                  <a:lnTo>
                    <a:pt x="204" y="259"/>
                  </a:lnTo>
                  <a:lnTo>
                    <a:pt x="215" y="255"/>
                  </a:lnTo>
                  <a:lnTo>
                    <a:pt x="225" y="250"/>
                  </a:lnTo>
                  <a:lnTo>
                    <a:pt x="235" y="244"/>
                  </a:lnTo>
                  <a:lnTo>
                    <a:pt x="244" y="238"/>
                  </a:lnTo>
                  <a:lnTo>
                    <a:pt x="252" y="229"/>
                  </a:lnTo>
                  <a:lnTo>
                    <a:pt x="259" y="220"/>
                  </a:lnTo>
                  <a:lnTo>
                    <a:pt x="264" y="210"/>
                  </a:lnTo>
                  <a:lnTo>
                    <a:pt x="269" y="198"/>
                  </a:lnTo>
                  <a:lnTo>
                    <a:pt x="272" y="186"/>
                  </a:lnTo>
                  <a:lnTo>
                    <a:pt x="274" y="171"/>
                  </a:lnTo>
                  <a:lnTo>
                    <a:pt x="274" y="156"/>
                  </a:lnTo>
                  <a:lnTo>
                    <a:pt x="274" y="0"/>
                  </a:lnTo>
                  <a:lnTo>
                    <a:pt x="184" y="0"/>
                  </a:lnTo>
                  <a:lnTo>
                    <a:pt x="184" y="139"/>
                  </a:lnTo>
                  <a:lnTo>
                    <a:pt x="182" y="155"/>
                  </a:lnTo>
                  <a:lnTo>
                    <a:pt x="179" y="168"/>
                  </a:lnTo>
                  <a:lnTo>
                    <a:pt x="177" y="174"/>
                  </a:lnTo>
                  <a:lnTo>
                    <a:pt x="175" y="179"/>
                  </a:lnTo>
                  <a:lnTo>
                    <a:pt x="170" y="184"/>
                  </a:lnTo>
                  <a:lnTo>
                    <a:pt x="166" y="187"/>
                  </a:lnTo>
                  <a:lnTo>
                    <a:pt x="160" y="190"/>
                  </a:lnTo>
                  <a:lnTo>
                    <a:pt x="153" y="193"/>
                  </a:lnTo>
                  <a:lnTo>
                    <a:pt x="146" y="194"/>
                  </a:lnTo>
                  <a:lnTo>
                    <a:pt x="138" y="195"/>
                  </a:lnTo>
                  <a:lnTo>
                    <a:pt x="129" y="194"/>
                  </a:lnTo>
                  <a:lnTo>
                    <a:pt x="121" y="193"/>
                  </a:lnTo>
                  <a:lnTo>
                    <a:pt x="114" y="190"/>
                  </a:lnTo>
                  <a:lnTo>
                    <a:pt x="109" y="187"/>
                  </a:lnTo>
                  <a:lnTo>
                    <a:pt x="104" y="184"/>
                  </a:lnTo>
                  <a:lnTo>
                    <a:pt x="100" y="179"/>
                  </a:lnTo>
                  <a:lnTo>
                    <a:pt x="97" y="174"/>
                  </a:lnTo>
                  <a:lnTo>
                    <a:pt x="95" y="168"/>
                  </a:lnTo>
                  <a:lnTo>
                    <a:pt x="93" y="161"/>
                  </a:lnTo>
                  <a:lnTo>
                    <a:pt x="92" y="155"/>
                  </a:lnTo>
                  <a:lnTo>
                    <a:pt x="92"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0" name="Rectangle 57"/>
            <p:cNvSpPr>
              <a:spLocks noChangeArrowheads="1"/>
            </p:cNvSpPr>
            <p:nvPr/>
          </p:nvSpPr>
          <p:spPr bwMode="auto">
            <a:xfrm>
              <a:off x="480480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1" name="Freeform 58"/>
            <p:cNvSpPr>
              <a:spLocks noEditPoints="1"/>
            </p:cNvSpPr>
            <p:nvPr/>
          </p:nvSpPr>
          <p:spPr bwMode="auto">
            <a:xfrm>
              <a:off x="4844488" y="6481775"/>
              <a:ext cx="79375" cy="112713"/>
            </a:xfrm>
            <a:custGeom>
              <a:avLst/>
              <a:gdLst>
                <a:gd name="T0" fmla="*/ 24261 w 301"/>
                <a:gd name="T1" fmla="*/ 110337 h 427"/>
                <a:gd name="T2" fmla="*/ 24525 w 301"/>
                <a:gd name="T3" fmla="*/ 102946 h 427"/>
                <a:gd name="T4" fmla="*/ 26898 w 301"/>
                <a:gd name="T5" fmla="*/ 105850 h 427"/>
                <a:gd name="T6" fmla="*/ 30326 w 301"/>
                <a:gd name="T7" fmla="*/ 108226 h 427"/>
                <a:gd name="T8" fmla="*/ 33490 w 301"/>
                <a:gd name="T9" fmla="*/ 110337 h 427"/>
                <a:gd name="T10" fmla="*/ 37182 w 301"/>
                <a:gd name="T11" fmla="*/ 111393 h 427"/>
                <a:gd name="T12" fmla="*/ 45357 w 301"/>
                <a:gd name="T13" fmla="*/ 112713 h 427"/>
                <a:gd name="T14" fmla="*/ 52213 w 301"/>
                <a:gd name="T15" fmla="*/ 111657 h 427"/>
                <a:gd name="T16" fmla="*/ 59070 w 301"/>
                <a:gd name="T17" fmla="*/ 109809 h 427"/>
                <a:gd name="T18" fmla="*/ 65135 w 301"/>
                <a:gd name="T19" fmla="*/ 106114 h 427"/>
                <a:gd name="T20" fmla="*/ 70145 w 301"/>
                <a:gd name="T21" fmla="*/ 101626 h 427"/>
                <a:gd name="T22" fmla="*/ 74101 w 301"/>
                <a:gd name="T23" fmla="*/ 96347 h 427"/>
                <a:gd name="T24" fmla="*/ 77002 w 301"/>
                <a:gd name="T25" fmla="*/ 90276 h 427"/>
                <a:gd name="T26" fmla="*/ 78848 w 301"/>
                <a:gd name="T27" fmla="*/ 83413 h 427"/>
                <a:gd name="T28" fmla="*/ 79375 w 301"/>
                <a:gd name="T29" fmla="*/ 76286 h 427"/>
                <a:gd name="T30" fmla="*/ 78848 w 301"/>
                <a:gd name="T31" fmla="*/ 68895 h 427"/>
                <a:gd name="T32" fmla="*/ 77002 w 301"/>
                <a:gd name="T33" fmla="*/ 62032 h 427"/>
                <a:gd name="T34" fmla="*/ 74101 w 301"/>
                <a:gd name="T35" fmla="*/ 56225 h 427"/>
                <a:gd name="T36" fmla="*/ 70145 w 301"/>
                <a:gd name="T37" fmla="*/ 50681 h 427"/>
                <a:gd name="T38" fmla="*/ 65135 w 301"/>
                <a:gd name="T39" fmla="*/ 46194 h 427"/>
                <a:gd name="T40" fmla="*/ 59333 w 301"/>
                <a:gd name="T41" fmla="*/ 43026 h 427"/>
                <a:gd name="T42" fmla="*/ 52741 w 301"/>
                <a:gd name="T43" fmla="*/ 40651 h 427"/>
                <a:gd name="T44" fmla="*/ 45621 w 301"/>
                <a:gd name="T45" fmla="*/ 39859 h 427"/>
                <a:gd name="T46" fmla="*/ 37446 w 301"/>
                <a:gd name="T47" fmla="*/ 40915 h 427"/>
                <a:gd name="T48" fmla="*/ 30326 w 301"/>
                <a:gd name="T49" fmla="*/ 43818 h 427"/>
                <a:gd name="T50" fmla="*/ 27162 w 301"/>
                <a:gd name="T51" fmla="*/ 46194 h 427"/>
                <a:gd name="T52" fmla="*/ 24261 w 301"/>
                <a:gd name="T53" fmla="*/ 48834 h 427"/>
                <a:gd name="T54" fmla="*/ 0 w 301"/>
                <a:gd name="T55" fmla="*/ 0 h 427"/>
                <a:gd name="T56" fmla="*/ 39028 w 301"/>
                <a:gd name="T57" fmla="*/ 60976 h 427"/>
                <a:gd name="T58" fmla="*/ 43511 w 301"/>
                <a:gd name="T59" fmla="*/ 61504 h 427"/>
                <a:gd name="T60" fmla="*/ 47203 w 301"/>
                <a:gd name="T61" fmla="*/ 63088 h 427"/>
                <a:gd name="T62" fmla="*/ 50631 w 301"/>
                <a:gd name="T63" fmla="*/ 65463 h 427"/>
                <a:gd name="T64" fmla="*/ 52741 w 301"/>
                <a:gd name="T65" fmla="*/ 68631 h 427"/>
                <a:gd name="T66" fmla="*/ 54059 w 301"/>
                <a:gd name="T67" fmla="*/ 72062 h 427"/>
                <a:gd name="T68" fmla="*/ 54587 w 301"/>
                <a:gd name="T69" fmla="*/ 76286 h 427"/>
                <a:gd name="T70" fmla="*/ 54059 w 301"/>
                <a:gd name="T71" fmla="*/ 80509 h 427"/>
                <a:gd name="T72" fmla="*/ 52741 w 301"/>
                <a:gd name="T73" fmla="*/ 83941 h 427"/>
                <a:gd name="T74" fmla="*/ 50631 w 301"/>
                <a:gd name="T75" fmla="*/ 87108 h 427"/>
                <a:gd name="T76" fmla="*/ 47203 w 301"/>
                <a:gd name="T77" fmla="*/ 89484 h 427"/>
                <a:gd name="T78" fmla="*/ 43511 w 301"/>
                <a:gd name="T79" fmla="*/ 91068 h 427"/>
                <a:gd name="T80" fmla="*/ 39028 w 301"/>
                <a:gd name="T81" fmla="*/ 91596 h 427"/>
                <a:gd name="T82" fmla="*/ 34282 w 301"/>
                <a:gd name="T83" fmla="*/ 91068 h 427"/>
                <a:gd name="T84" fmla="*/ 30590 w 301"/>
                <a:gd name="T85" fmla="*/ 89484 h 427"/>
                <a:gd name="T86" fmla="*/ 27425 w 301"/>
                <a:gd name="T87" fmla="*/ 87108 h 427"/>
                <a:gd name="T88" fmla="*/ 25052 w 301"/>
                <a:gd name="T89" fmla="*/ 83941 h 427"/>
                <a:gd name="T90" fmla="*/ 23997 w 301"/>
                <a:gd name="T91" fmla="*/ 80509 h 427"/>
                <a:gd name="T92" fmla="*/ 23470 w 301"/>
                <a:gd name="T93" fmla="*/ 76286 h 427"/>
                <a:gd name="T94" fmla="*/ 23997 w 301"/>
                <a:gd name="T95" fmla="*/ 72062 h 427"/>
                <a:gd name="T96" fmla="*/ 25052 w 301"/>
                <a:gd name="T97" fmla="*/ 68631 h 427"/>
                <a:gd name="T98" fmla="*/ 27425 w 301"/>
                <a:gd name="T99" fmla="*/ 65463 h 427"/>
                <a:gd name="T100" fmla="*/ 30590 w 301"/>
                <a:gd name="T101" fmla="*/ 63088 h 427"/>
                <a:gd name="T102" fmla="*/ 34282 w 301"/>
                <a:gd name="T103" fmla="*/ 61504 h 427"/>
                <a:gd name="T104" fmla="*/ 39028 w 301"/>
                <a:gd name="T105" fmla="*/ 60976 h 4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1" h="427">
                  <a:moveTo>
                    <a:pt x="0" y="418"/>
                  </a:moveTo>
                  <a:lnTo>
                    <a:pt x="92" y="418"/>
                  </a:lnTo>
                  <a:lnTo>
                    <a:pt x="92" y="390"/>
                  </a:lnTo>
                  <a:lnTo>
                    <a:pt x="93" y="390"/>
                  </a:lnTo>
                  <a:lnTo>
                    <a:pt x="98" y="395"/>
                  </a:lnTo>
                  <a:lnTo>
                    <a:pt x="102" y="401"/>
                  </a:lnTo>
                  <a:lnTo>
                    <a:pt x="108" y="405"/>
                  </a:lnTo>
                  <a:lnTo>
                    <a:pt x="115" y="410"/>
                  </a:lnTo>
                  <a:lnTo>
                    <a:pt x="120" y="414"/>
                  </a:lnTo>
                  <a:lnTo>
                    <a:pt x="127" y="418"/>
                  </a:lnTo>
                  <a:lnTo>
                    <a:pt x="134" y="420"/>
                  </a:lnTo>
                  <a:lnTo>
                    <a:pt x="141" y="422"/>
                  </a:lnTo>
                  <a:lnTo>
                    <a:pt x="156" y="426"/>
                  </a:lnTo>
                  <a:lnTo>
                    <a:pt x="172" y="427"/>
                  </a:lnTo>
                  <a:lnTo>
                    <a:pt x="185" y="426"/>
                  </a:lnTo>
                  <a:lnTo>
                    <a:pt x="198" y="423"/>
                  </a:lnTo>
                  <a:lnTo>
                    <a:pt x="212" y="420"/>
                  </a:lnTo>
                  <a:lnTo>
                    <a:pt x="224" y="416"/>
                  </a:lnTo>
                  <a:lnTo>
                    <a:pt x="235" y="410"/>
                  </a:lnTo>
                  <a:lnTo>
                    <a:pt x="247" y="402"/>
                  </a:lnTo>
                  <a:lnTo>
                    <a:pt x="257" y="394"/>
                  </a:lnTo>
                  <a:lnTo>
                    <a:pt x="266" y="385"/>
                  </a:lnTo>
                  <a:lnTo>
                    <a:pt x="273" y="375"/>
                  </a:lnTo>
                  <a:lnTo>
                    <a:pt x="281" y="365"/>
                  </a:lnTo>
                  <a:lnTo>
                    <a:pt x="287" y="354"/>
                  </a:lnTo>
                  <a:lnTo>
                    <a:pt x="292" y="342"/>
                  </a:lnTo>
                  <a:lnTo>
                    <a:pt x="296" y="329"/>
                  </a:lnTo>
                  <a:lnTo>
                    <a:pt x="299" y="316"/>
                  </a:lnTo>
                  <a:lnTo>
                    <a:pt x="301" y="302"/>
                  </a:lnTo>
                  <a:lnTo>
                    <a:pt x="301" y="289"/>
                  </a:lnTo>
                  <a:lnTo>
                    <a:pt x="301" y="274"/>
                  </a:lnTo>
                  <a:lnTo>
                    <a:pt x="299" y="261"/>
                  </a:lnTo>
                  <a:lnTo>
                    <a:pt x="296" y="249"/>
                  </a:lnTo>
                  <a:lnTo>
                    <a:pt x="292" y="235"/>
                  </a:lnTo>
                  <a:lnTo>
                    <a:pt x="287" y="224"/>
                  </a:lnTo>
                  <a:lnTo>
                    <a:pt x="281" y="213"/>
                  </a:lnTo>
                  <a:lnTo>
                    <a:pt x="273" y="202"/>
                  </a:lnTo>
                  <a:lnTo>
                    <a:pt x="266" y="192"/>
                  </a:lnTo>
                  <a:lnTo>
                    <a:pt x="257" y="183"/>
                  </a:lnTo>
                  <a:lnTo>
                    <a:pt x="247" y="175"/>
                  </a:lnTo>
                  <a:lnTo>
                    <a:pt x="236" y="168"/>
                  </a:lnTo>
                  <a:lnTo>
                    <a:pt x="225" y="163"/>
                  </a:lnTo>
                  <a:lnTo>
                    <a:pt x="213" y="157"/>
                  </a:lnTo>
                  <a:lnTo>
                    <a:pt x="200" y="154"/>
                  </a:lnTo>
                  <a:lnTo>
                    <a:pt x="186" y="151"/>
                  </a:lnTo>
                  <a:lnTo>
                    <a:pt x="173" y="151"/>
                  </a:lnTo>
                  <a:lnTo>
                    <a:pt x="157" y="152"/>
                  </a:lnTo>
                  <a:lnTo>
                    <a:pt x="142" y="155"/>
                  </a:lnTo>
                  <a:lnTo>
                    <a:pt x="128" y="159"/>
                  </a:lnTo>
                  <a:lnTo>
                    <a:pt x="115" y="166"/>
                  </a:lnTo>
                  <a:lnTo>
                    <a:pt x="109" y="170"/>
                  </a:lnTo>
                  <a:lnTo>
                    <a:pt x="103" y="175"/>
                  </a:lnTo>
                  <a:lnTo>
                    <a:pt x="98" y="179"/>
                  </a:lnTo>
                  <a:lnTo>
                    <a:pt x="92" y="185"/>
                  </a:lnTo>
                  <a:lnTo>
                    <a:pt x="92" y="0"/>
                  </a:lnTo>
                  <a:lnTo>
                    <a:pt x="0" y="0"/>
                  </a:lnTo>
                  <a:lnTo>
                    <a:pt x="0" y="418"/>
                  </a:lnTo>
                  <a:close/>
                  <a:moveTo>
                    <a:pt x="148" y="231"/>
                  </a:moveTo>
                  <a:lnTo>
                    <a:pt x="157" y="231"/>
                  </a:lnTo>
                  <a:lnTo>
                    <a:pt x="165" y="233"/>
                  </a:lnTo>
                  <a:lnTo>
                    <a:pt x="173" y="235"/>
                  </a:lnTo>
                  <a:lnTo>
                    <a:pt x="179" y="239"/>
                  </a:lnTo>
                  <a:lnTo>
                    <a:pt x="186" y="243"/>
                  </a:lnTo>
                  <a:lnTo>
                    <a:pt x="192" y="248"/>
                  </a:lnTo>
                  <a:lnTo>
                    <a:pt x="196" y="253"/>
                  </a:lnTo>
                  <a:lnTo>
                    <a:pt x="200" y="260"/>
                  </a:lnTo>
                  <a:lnTo>
                    <a:pt x="203" y="267"/>
                  </a:lnTo>
                  <a:lnTo>
                    <a:pt x="205" y="273"/>
                  </a:lnTo>
                  <a:lnTo>
                    <a:pt x="206" y="281"/>
                  </a:lnTo>
                  <a:lnTo>
                    <a:pt x="207" y="289"/>
                  </a:lnTo>
                  <a:lnTo>
                    <a:pt x="206" y="297"/>
                  </a:lnTo>
                  <a:lnTo>
                    <a:pt x="205" y="305"/>
                  </a:lnTo>
                  <a:lnTo>
                    <a:pt x="203" y="311"/>
                  </a:lnTo>
                  <a:lnTo>
                    <a:pt x="200" y="318"/>
                  </a:lnTo>
                  <a:lnTo>
                    <a:pt x="196" y="325"/>
                  </a:lnTo>
                  <a:lnTo>
                    <a:pt x="192" y="330"/>
                  </a:lnTo>
                  <a:lnTo>
                    <a:pt x="186" y="335"/>
                  </a:lnTo>
                  <a:lnTo>
                    <a:pt x="179" y="339"/>
                  </a:lnTo>
                  <a:lnTo>
                    <a:pt x="173" y="343"/>
                  </a:lnTo>
                  <a:lnTo>
                    <a:pt x="165" y="345"/>
                  </a:lnTo>
                  <a:lnTo>
                    <a:pt x="157" y="346"/>
                  </a:lnTo>
                  <a:lnTo>
                    <a:pt x="148" y="347"/>
                  </a:lnTo>
                  <a:lnTo>
                    <a:pt x="139" y="346"/>
                  </a:lnTo>
                  <a:lnTo>
                    <a:pt x="130" y="345"/>
                  </a:lnTo>
                  <a:lnTo>
                    <a:pt x="123" y="343"/>
                  </a:lnTo>
                  <a:lnTo>
                    <a:pt x="116" y="339"/>
                  </a:lnTo>
                  <a:lnTo>
                    <a:pt x="110" y="335"/>
                  </a:lnTo>
                  <a:lnTo>
                    <a:pt x="104" y="330"/>
                  </a:lnTo>
                  <a:lnTo>
                    <a:pt x="100" y="325"/>
                  </a:lnTo>
                  <a:lnTo>
                    <a:pt x="95" y="318"/>
                  </a:lnTo>
                  <a:lnTo>
                    <a:pt x="93" y="311"/>
                  </a:lnTo>
                  <a:lnTo>
                    <a:pt x="91" y="305"/>
                  </a:lnTo>
                  <a:lnTo>
                    <a:pt x="90" y="297"/>
                  </a:lnTo>
                  <a:lnTo>
                    <a:pt x="89" y="289"/>
                  </a:lnTo>
                  <a:lnTo>
                    <a:pt x="90" y="281"/>
                  </a:lnTo>
                  <a:lnTo>
                    <a:pt x="91" y="273"/>
                  </a:lnTo>
                  <a:lnTo>
                    <a:pt x="93" y="267"/>
                  </a:lnTo>
                  <a:lnTo>
                    <a:pt x="95" y="260"/>
                  </a:lnTo>
                  <a:lnTo>
                    <a:pt x="100" y="253"/>
                  </a:lnTo>
                  <a:lnTo>
                    <a:pt x="104" y="248"/>
                  </a:lnTo>
                  <a:lnTo>
                    <a:pt x="110" y="243"/>
                  </a:lnTo>
                  <a:lnTo>
                    <a:pt x="116" y="239"/>
                  </a:lnTo>
                  <a:lnTo>
                    <a:pt x="123" y="235"/>
                  </a:lnTo>
                  <a:lnTo>
                    <a:pt x="130" y="233"/>
                  </a:lnTo>
                  <a:lnTo>
                    <a:pt x="139" y="231"/>
                  </a:lnTo>
                  <a:lnTo>
                    <a:pt x="148"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2" name="Freeform 59"/>
            <p:cNvSpPr>
              <a:spLocks noEditPoints="1"/>
            </p:cNvSpPr>
            <p:nvPr/>
          </p:nvSpPr>
          <p:spPr bwMode="auto">
            <a:xfrm>
              <a:off x="4934975" y="6484950"/>
              <a:ext cx="26988" cy="107950"/>
            </a:xfrm>
            <a:custGeom>
              <a:avLst/>
              <a:gdLst>
                <a:gd name="T0" fmla="*/ 25416 w 103"/>
                <a:gd name="T1" fmla="*/ 39590 h 409"/>
                <a:gd name="T2" fmla="*/ 1310 w 103"/>
                <a:gd name="T3" fmla="*/ 39590 h 409"/>
                <a:gd name="T4" fmla="*/ 1310 w 103"/>
                <a:gd name="T5" fmla="*/ 107950 h 409"/>
                <a:gd name="T6" fmla="*/ 25416 w 103"/>
                <a:gd name="T7" fmla="*/ 107950 h 409"/>
                <a:gd name="T8" fmla="*/ 25416 w 103"/>
                <a:gd name="T9" fmla="*/ 39590 h 409"/>
                <a:gd name="T10" fmla="*/ 13363 w 103"/>
                <a:gd name="T11" fmla="*/ 0 h 409"/>
                <a:gd name="T12" fmla="*/ 11529 w 103"/>
                <a:gd name="T13" fmla="*/ 0 h 409"/>
                <a:gd name="T14" fmla="*/ 9957 w 103"/>
                <a:gd name="T15" fmla="*/ 264 h 409"/>
                <a:gd name="T16" fmla="*/ 8123 w 103"/>
                <a:gd name="T17" fmla="*/ 1056 h 409"/>
                <a:gd name="T18" fmla="*/ 6550 w 103"/>
                <a:gd name="T19" fmla="*/ 1848 h 409"/>
                <a:gd name="T20" fmla="*/ 5240 w 103"/>
                <a:gd name="T21" fmla="*/ 2639 h 409"/>
                <a:gd name="T22" fmla="*/ 3668 w 103"/>
                <a:gd name="T23" fmla="*/ 3959 h 409"/>
                <a:gd name="T24" fmla="*/ 2620 w 103"/>
                <a:gd name="T25" fmla="*/ 5279 h 409"/>
                <a:gd name="T26" fmla="*/ 1572 w 103"/>
                <a:gd name="T27" fmla="*/ 6862 h 409"/>
                <a:gd name="T28" fmla="*/ 786 w 103"/>
                <a:gd name="T29" fmla="*/ 8182 h 409"/>
                <a:gd name="T30" fmla="*/ 262 w 103"/>
                <a:gd name="T31" fmla="*/ 10030 h 409"/>
                <a:gd name="T32" fmla="*/ 0 w 103"/>
                <a:gd name="T33" fmla="*/ 11613 h 409"/>
                <a:gd name="T34" fmla="*/ 0 w 103"/>
                <a:gd name="T35" fmla="*/ 13725 h 409"/>
                <a:gd name="T36" fmla="*/ 0 w 103"/>
                <a:gd name="T37" fmla="*/ 15308 h 409"/>
                <a:gd name="T38" fmla="*/ 262 w 103"/>
                <a:gd name="T39" fmla="*/ 17156 h 409"/>
                <a:gd name="T40" fmla="*/ 786 w 103"/>
                <a:gd name="T41" fmla="*/ 18739 h 409"/>
                <a:gd name="T42" fmla="*/ 1572 w 103"/>
                <a:gd name="T43" fmla="*/ 20323 h 409"/>
                <a:gd name="T44" fmla="*/ 2620 w 103"/>
                <a:gd name="T45" fmla="*/ 21907 h 409"/>
                <a:gd name="T46" fmla="*/ 3668 w 103"/>
                <a:gd name="T47" fmla="*/ 22962 h 409"/>
                <a:gd name="T48" fmla="*/ 5240 w 103"/>
                <a:gd name="T49" fmla="*/ 24282 h 409"/>
                <a:gd name="T50" fmla="*/ 6550 w 103"/>
                <a:gd name="T51" fmla="*/ 25074 h 409"/>
                <a:gd name="T52" fmla="*/ 8123 w 103"/>
                <a:gd name="T53" fmla="*/ 26130 h 409"/>
                <a:gd name="T54" fmla="*/ 9957 w 103"/>
                <a:gd name="T55" fmla="*/ 26658 h 409"/>
                <a:gd name="T56" fmla="*/ 11529 w 103"/>
                <a:gd name="T57" fmla="*/ 26922 h 409"/>
                <a:gd name="T58" fmla="*/ 13363 w 103"/>
                <a:gd name="T59" fmla="*/ 27185 h 409"/>
                <a:gd name="T60" fmla="*/ 15197 w 103"/>
                <a:gd name="T61" fmla="*/ 26922 h 409"/>
                <a:gd name="T62" fmla="*/ 17031 w 103"/>
                <a:gd name="T63" fmla="*/ 26658 h 409"/>
                <a:gd name="T64" fmla="*/ 18603 w 103"/>
                <a:gd name="T65" fmla="*/ 26130 h 409"/>
                <a:gd name="T66" fmla="*/ 20175 w 103"/>
                <a:gd name="T67" fmla="*/ 25074 h 409"/>
                <a:gd name="T68" fmla="*/ 21486 w 103"/>
                <a:gd name="T69" fmla="*/ 24282 h 409"/>
                <a:gd name="T70" fmla="*/ 22796 w 103"/>
                <a:gd name="T71" fmla="*/ 22962 h 409"/>
                <a:gd name="T72" fmla="*/ 23844 w 103"/>
                <a:gd name="T73" fmla="*/ 21907 h 409"/>
                <a:gd name="T74" fmla="*/ 24892 w 103"/>
                <a:gd name="T75" fmla="*/ 20323 h 409"/>
                <a:gd name="T76" fmla="*/ 25678 w 103"/>
                <a:gd name="T77" fmla="*/ 18739 h 409"/>
                <a:gd name="T78" fmla="*/ 26202 w 103"/>
                <a:gd name="T79" fmla="*/ 17156 h 409"/>
                <a:gd name="T80" fmla="*/ 26464 w 103"/>
                <a:gd name="T81" fmla="*/ 15308 h 409"/>
                <a:gd name="T82" fmla="*/ 26988 w 103"/>
                <a:gd name="T83" fmla="*/ 13725 h 409"/>
                <a:gd name="T84" fmla="*/ 26464 w 103"/>
                <a:gd name="T85" fmla="*/ 11613 h 409"/>
                <a:gd name="T86" fmla="*/ 26202 w 103"/>
                <a:gd name="T87" fmla="*/ 10030 h 409"/>
                <a:gd name="T88" fmla="*/ 25678 w 103"/>
                <a:gd name="T89" fmla="*/ 8182 h 409"/>
                <a:gd name="T90" fmla="*/ 24892 w 103"/>
                <a:gd name="T91" fmla="*/ 6862 h 409"/>
                <a:gd name="T92" fmla="*/ 23844 w 103"/>
                <a:gd name="T93" fmla="*/ 5279 h 409"/>
                <a:gd name="T94" fmla="*/ 22796 w 103"/>
                <a:gd name="T95" fmla="*/ 3959 h 409"/>
                <a:gd name="T96" fmla="*/ 21486 w 103"/>
                <a:gd name="T97" fmla="*/ 2639 h 409"/>
                <a:gd name="T98" fmla="*/ 20175 w 103"/>
                <a:gd name="T99" fmla="*/ 1848 h 409"/>
                <a:gd name="T100" fmla="*/ 18603 w 103"/>
                <a:gd name="T101" fmla="*/ 1056 h 409"/>
                <a:gd name="T102" fmla="*/ 17031 w 103"/>
                <a:gd name="T103" fmla="*/ 264 h 409"/>
                <a:gd name="T104" fmla="*/ 15197 w 103"/>
                <a:gd name="T105" fmla="*/ 0 h 409"/>
                <a:gd name="T106" fmla="*/ 13363 w 103"/>
                <a:gd name="T107" fmla="*/ 0 h 4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409">
                  <a:moveTo>
                    <a:pt x="97" y="150"/>
                  </a:moveTo>
                  <a:lnTo>
                    <a:pt x="5" y="150"/>
                  </a:lnTo>
                  <a:lnTo>
                    <a:pt x="5" y="409"/>
                  </a:lnTo>
                  <a:lnTo>
                    <a:pt x="97" y="409"/>
                  </a:lnTo>
                  <a:lnTo>
                    <a:pt x="97" y="150"/>
                  </a:lnTo>
                  <a:close/>
                  <a:moveTo>
                    <a:pt x="51" y="0"/>
                  </a:moveTo>
                  <a:lnTo>
                    <a:pt x="44" y="0"/>
                  </a:lnTo>
                  <a:lnTo>
                    <a:pt x="38" y="1"/>
                  </a:lnTo>
                  <a:lnTo>
                    <a:pt x="31" y="4"/>
                  </a:lnTo>
                  <a:lnTo>
                    <a:pt x="25" y="7"/>
                  </a:lnTo>
                  <a:lnTo>
                    <a:pt x="20" y="10"/>
                  </a:lnTo>
                  <a:lnTo>
                    <a:pt x="14" y="15"/>
                  </a:lnTo>
                  <a:lnTo>
                    <a:pt x="10" y="20"/>
                  </a:lnTo>
                  <a:lnTo>
                    <a:pt x="6" y="26"/>
                  </a:lnTo>
                  <a:lnTo>
                    <a:pt x="3" y="31"/>
                  </a:lnTo>
                  <a:lnTo>
                    <a:pt x="1" y="38"/>
                  </a:lnTo>
                  <a:lnTo>
                    <a:pt x="0" y="44"/>
                  </a:lnTo>
                  <a:lnTo>
                    <a:pt x="0" y="52"/>
                  </a:lnTo>
                  <a:lnTo>
                    <a:pt x="0" y="58"/>
                  </a:lnTo>
                  <a:lnTo>
                    <a:pt x="1" y="65"/>
                  </a:lnTo>
                  <a:lnTo>
                    <a:pt x="3" y="71"/>
                  </a:lnTo>
                  <a:lnTo>
                    <a:pt x="6" y="77"/>
                  </a:lnTo>
                  <a:lnTo>
                    <a:pt x="10" y="83"/>
                  </a:lnTo>
                  <a:lnTo>
                    <a:pt x="14" y="87"/>
                  </a:lnTo>
                  <a:lnTo>
                    <a:pt x="20" y="92"/>
                  </a:lnTo>
                  <a:lnTo>
                    <a:pt x="25" y="95"/>
                  </a:lnTo>
                  <a:lnTo>
                    <a:pt x="31" y="99"/>
                  </a:lnTo>
                  <a:lnTo>
                    <a:pt x="38" y="101"/>
                  </a:lnTo>
                  <a:lnTo>
                    <a:pt x="44" y="102"/>
                  </a:lnTo>
                  <a:lnTo>
                    <a:pt x="51" y="103"/>
                  </a:lnTo>
                  <a:lnTo>
                    <a:pt x="58" y="102"/>
                  </a:lnTo>
                  <a:lnTo>
                    <a:pt x="65" y="101"/>
                  </a:lnTo>
                  <a:lnTo>
                    <a:pt x="71" y="99"/>
                  </a:lnTo>
                  <a:lnTo>
                    <a:pt x="77" y="95"/>
                  </a:lnTo>
                  <a:lnTo>
                    <a:pt x="82" y="92"/>
                  </a:lnTo>
                  <a:lnTo>
                    <a:pt x="87" y="87"/>
                  </a:lnTo>
                  <a:lnTo>
                    <a:pt x="91" y="83"/>
                  </a:lnTo>
                  <a:lnTo>
                    <a:pt x="95" y="77"/>
                  </a:lnTo>
                  <a:lnTo>
                    <a:pt x="98" y="71"/>
                  </a:lnTo>
                  <a:lnTo>
                    <a:pt x="100" y="65"/>
                  </a:lnTo>
                  <a:lnTo>
                    <a:pt x="101" y="58"/>
                  </a:lnTo>
                  <a:lnTo>
                    <a:pt x="103" y="52"/>
                  </a:lnTo>
                  <a:lnTo>
                    <a:pt x="101" y="44"/>
                  </a:lnTo>
                  <a:lnTo>
                    <a:pt x="100" y="38"/>
                  </a:lnTo>
                  <a:lnTo>
                    <a:pt x="98" y="31"/>
                  </a:lnTo>
                  <a:lnTo>
                    <a:pt x="95" y="26"/>
                  </a:lnTo>
                  <a:lnTo>
                    <a:pt x="91" y="20"/>
                  </a:lnTo>
                  <a:lnTo>
                    <a:pt x="87" y="15"/>
                  </a:lnTo>
                  <a:lnTo>
                    <a:pt x="82" y="10"/>
                  </a:lnTo>
                  <a:lnTo>
                    <a:pt x="77" y="7"/>
                  </a:lnTo>
                  <a:lnTo>
                    <a:pt x="71" y="4"/>
                  </a:lnTo>
                  <a:lnTo>
                    <a:pt x="65" y="1"/>
                  </a:lnTo>
                  <a:lnTo>
                    <a:pt x="58"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6" name="Rectangle 60"/>
            <p:cNvSpPr>
              <a:spLocks noChangeArrowheads="1"/>
            </p:cNvSpPr>
            <p:nvPr/>
          </p:nvSpPr>
          <p:spPr bwMode="auto">
            <a:xfrm>
              <a:off x="4976250" y="6481775"/>
              <a:ext cx="25400"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7" name="Freeform 61"/>
            <p:cNvSpPr>
              <a:spLocks noEditPoints="1"/>
            </p:cNvSpPr>
            <p:nvPr/>
          </p:nvSpPr>
          <p:spPr bwMode="auto">
            <a:xfrm>
              <a:off x="5012763" y="6481775"/>
              <a:ext cx="79375" cy="112713"/>
            </a:xfrm>
            <a:custGeom>
              <a:avLst/>
              <a:gdLst>
                <a:gd name="T0" fmla="*/ 79375 w 301"/>
                <a:gd name="T1" fmla="*/ 110337 h 427"/>
                <a:gd name="T2" fmla="*/ 55378 w 301"/>
                <a:gd name="T3" fmla="*/ 0 h 427"/>
                <a:gd name="T4" fmla="*/ 54059 w 301"/>
                <a:gd name="T5" fmla="*/ 47250 h 427"/>
                <a:gd name="T6" fmla="*/ 51159 w 301"/>
                <a:gd name="T7" fmla="*/ 44874 h 427"/>
                <a:gd name="T8" fmla="*/ 45621 w 301"/>
                <a:gd name="T9" fmla="*/ 41970 h 427"/>
                <a:gd name="T10" fmla="*/ 37973 w 301"/>
                <a:gd name="T11" fmla="*/ 40123 h 427"/>
                <a:gd name="T12" fmla="*/ 30326 w 301"/>
                <a:gd name="T13" fmla="*/ 39859 h 427"/>
                <a:gd name="T14" fmla="*/ 23470 w 301"/>
                <a:gd name="T15" fmla="*/ 41442 h 427"/>
                <a:gd name="T16" fmla="*/ 17404 w 301"/>
                <a:gd name="T17" fmla="*/ 44346 h 427"/>
                <a:gd name="T18" fmla="*/ 11867 w 301"/>
                <a:gd name="T19" fmla="*/ 48306 h 427"/>
                <a:gd name="T20" fmla="*/ 7384 w 301"/>
                <a:gd name="T21" fmla="*/ 53321 h 427"/>
                <a:gd name="T22" fmla="*/ 3956 w 301"/>
                <a:gd name="T23" fmla="*/ 59128 h 427"/>
                <a:gd name="T24" fmla="*/ 1582 w 301"/>
                <a:gd name="T25" fmla="*/ 65727 h 427"/>
                <a:gd name="T26" fmla="*/ 264 w 301"/>
                <a:gd name="T27" fmla="*/ 72326 h 427"/>
                <a:gd name="T28" fmla="*/ 264 w 301"/>
                <a:gd name="T29" fmla="*/ 78925 h 427"/>
                <a:gd name="T30" fmla="*/ 791 w 301"/>
                <a:gd name="T31" fmla="*/ 84997 h 427"/>
                <a:gd name="T32" fmla="*/ 2637 w 301"/>
                <a:gd name="T33" fmla="*/ 90276 h 427"/>
                <a:gd name="T34" fmla="*/ 5010 w 301"/>
                <a:gd name="T35" fmla="*/ 95291 h 427"/>
                <a:gd name="T36" fmla="*/ 7911 w 301"/>
                <a:gd name="T37" fmla="*/ 99515 h 427"/>
                <a:gd name="T38" fmla="*/ 11603 w 301"/>
                <a:gd name="T39" fmla="*/ 103738 h 427"/>
                <a:gd name="T40" fmla="*/ 15822 w 301"/>
                <a:gd name="T41" fmla="*/ 106906 h 427"/>
                <a:gd name="T42" fmla="*/ 20569 w 301"/>
                <a:gd name="T43" fmla="*/ 109809 h 427"/>
                <a:gd name="T44" fmla="*/ 25843 w 301"/>
                <a:gd name="T45" fmla="*/ 111393 h 427"/>
                <a:gd name="T46" fmla="*/ 31645 w 301"/>
                <a:gd name="T47" fmla="*/ 112449 h 427"/>
                <a:gd name="T48" fmla="*/ 38237 w 301"/>
                <a:gd name="T49" fmla="*/ 112449 h 427"/>
                <a:gd name="T50" fmla="*/ 44302 w 301"/>
                <a:gd name="T51" fmla="*/ 110865 h 427"/>
                <a:gd name="T52" fmla="*/ 47730 w 301"/>
                <a:gd name="T53" fmla="*/ 109281 h 427"/>
                <a:gd name="T54" fmla="*/ 51422 w 301"/>
                <a:gd name="T55" fmla="*/ 106906 h 427"/>
                <a:gd name="T56" fmla="*/ 54059 w 301"/>
                <a:gd name="T57" fmla="*/ 104266 h 427"/>
                <a:gd name="T58" fmla="*/ 55378 w 301"/>
                <a:gd name="T59" fmla="*/ 102946 h 427"/>
                <a:gd name="T60" fmla="*/ 40610 w 301"/>
                <a:gd name="T61" fmla="*/ 60976 h 427"/>
                <a:gd name="T62" fmla="*/ 45093 w 301"/>
                <a:gd name="T63" fmla="*/ 61504 h 427"/>
                <a:gd name="T64" fmla="*/ 49049 w 301"/>
                <a:gd name="T65" fmla="*/ 63088 h 427"/>
                <a:gd name="T66" fmla="*/ 51950 w 301"/>
                <a:gd name="T67" fmla="*/ 65463 h 427"/>
                <a:gd name="T68" fmla="*/ 54323 w 301"/>
                <a:gd name="T69" fmla="*/ 68631 h 427"/>
                <a:gd name="T70" fmla="*/ 55642 w 301"/>
                <a:gd name="T71" fmla="*/ 72062 h 427"/>
                <a:gd name="T72" fmla="*/ 56169 w 301"/>
                <a:gd name="T73" fmla="*/ 76286 h 427"/>
                <a:gd name="T74" fmla="*/ 55642 w 301"/>
                <a:gd name="T75" fmla="*/ 80509 h 427"/>
                <a:gd name="T76" fmla="*/ 54323 w 301"/>
                <a:gd name="T77" fmla="*/ 83941 h 427"/>
                <a:gd name="T78" fmla="*/ 51950 w 301"/>
                <a:gd name="T79" fmla="*/ 87108 h 427"/>
                <a:gd name="T80" fmla="*/ 49049 w 301"/>
                <a:gd name="T81" fmla="*/ 89484 h 427"/>
                <a:gd name="T82" fmla="*/ 45093 w 301"/>
                <a:gd name="T83" fmla="*/ 91068 h 427"/>
                <a:gd name="T84" fmla="*/ 40610 w 301"/>
                <a:gd name="T85" fmla="*/ 91596 h 427"/>
                <a:gd name="T86" fmla="*/ 35864 w 301"/>
                <a:gd name="T87" fmla="*/ 91068 h 427"/>
                <a:gd name="T88" fmla="*/ 32172 w 301"/>
                <a:gd name="T89" fmla="*/ 89484 h 427"/>
                <a:gd name="T90" fmla="*/ 29271 w 301"/>
                <a:gd name="T91" fmla="*/ 87108 h 427"/>
                <a:gd name="T92" fmla="*/ 26898 w 301"/>
                <a:gd name="T93" fmla="*/ 83941 h 427"/>
                <a:gd name="T94" fmla="*/ 25316 w 301"/>
                <a:gd name="T95" fmla="*/ 80509 h 427"/>
                <a:gd name="T96" fmla="*/ 25052 w 301"/>
                <a:gd name="T97" fmla="*/ 76286 h 427"/>
                <a:gd name="T98" fmla="*/ 25316 w 301"/>
                <a:gd name="T99" fmla="*/ 72062 h 427"/>
                <a:gd name="T100" fmla="*/ 26898 w 301"/>
                <a:gd name="T101" fmla="*/ 68631 h 427"/>
                <a:gd name="T102" fmla="*/ 29271 w 301"/>
                <a:gd name="T103" fmla="*/ 65463 h 427"/>
                <a:gd name="T104" fmla="*/ 32172 w 301"/>
                <a:gd name="T105" fmla="*/ 63088 h 427"/>
                <a:gd name="T106" fmla="*/ 35864 w 301"/>
                <a:gd name="T107" fmla="*/ 61504 h 427"/>
                <a:gd name="T108" fmla="*/ 40610 w 301"/>
                <a:gd name="T109" fmla="*/ 60976 h 4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427">
                  <a:moveTo>
                    <a:pt x="210" y="418"/>
                  </a:moveTo>
                  <a:lnTo>
                    <a:pt x="301" y="418"/>
                  </a:lnTo>
                  <a:lnTo>
                    <a:pt x="301" y="0"/>
                  </a:lnTo>
                  <a:lnTo>
                    <a:pt x="210" y="0"/>
                  </a:lnTo>
                  <a:lnTo>
                    <a:pt x="210" y="185"/>
                  </a:lnTo>
                  <a:lnTo>
                    <a:pt x="205" y="179"/>
                  </a:lnTo>
                  <a:lnTo>
                    <a:pt x="199" y="175"/>
                  </a:lnTo>
                  <a:lnTo>
                    <a:pt x="194" y="170"/>
                  </a:lnTo>
                  <a:lnTo>
                    <a:pt x="187" y="166"/>
                  </a:lnTo>
                  <a:lnTo>
                    <a:pt x="173" y="159"/>
                  </a:lnTo>
                  <a:lnTo>
                    <a:pt x="160" y="155"/>
                  </a:lnTo>
                  <a:lnTo>
                    <a:pt x="144" y="152"/>
                  </a:lnTo>
                  <a:lnTo>
                    <a:pt x="130" y="151"/>
                  </a:lnTo>
                  <a:lnTo>
                    <a:pt x="115" y="151"/>
                  </a:lnTo>
                  <a:lnTo>
                    <a:pt x="102" y="154"/>
                  </a:lnTo>
                  <a:lnTo>
                    <a:pt x="89" y="157"/>
                  </a:lnTo>
                  <a:lnTo>
                    <a:pt x="77" y="163"/>
                  </a:lnTo>
                  <a:lnTo>
                    <a:pt x="66" y="168"/>
                  </a:lnTo>
                  <a:lnTo>
                    <a:pt x="55" y="175"/>
                  </a:lnTo>
                  <a:lnTo>
                    <a:pt x="45" y="183"/>
                  </a:lnTo>
                  <a:lnTo>
                    <a:pt x="36" y="192"/>
                  </a:lnTo>
                  <a:lnTo>
                    <a:pt x="28" y="202"/>
                  </a:lnTo>
                  <a:lnTo>
                    <a:pt x="21" y="213"/>
                  </a:lnTo>
                  <a:lnTo>
                    <a:pt x="15" y="224"/>
                  </a:lnTo>
                  <a:lnTo>
                    <a:pt x="10" y="235"/>
                  </a:lnTo>
                  <a:lnTo>
                    <a:pt x="6" y="249"/>
                  </a:lnTo>
                  <a:lnTo>
                    <a:pt x="2" y="261"/>
                  </a:lnTo>
                  <a:lnTo>
                    <a:pt x="1" y="274"/>
                  </a:lnTo>
                  <a:lnTo>
                    <a:pt x="0" y="289"/>
                  </a:lnTo>
                  <a:lnTo>
                    <a:pt x="1" y="299"/>
                  </a:lnTo>
                  <a:lnTo>
                    <a:pt x="2" y="310"/>
                  </a:lnTo>
                  <a:lnTo>
                    <a:pt x="3" y="322"/>
                  </a:lnTo>
                  <a:lnTo>
                    <a:pt x="7" y="332"/>
                  </a:lnTo>
                  <a:lnTo>
                    <a:pt x="10" y="342"/>
                  </a:lnTo>
                  <a:lnTo>
                    <a:pt x="13" y="351"/>
                  </a:lnTo>
                  <a:lnTo>
                    <a:pt x="19" y="361"/>
                  </a:lnTo>
                  <a:lnTo>
                    <a:pt x="25" y="370"/>
                  </a:lnTo>
                  <a:lnTo>
                    <a:pt x="30" y="377"/>
                  </a:lnTo>
                  <a:lnTo>
                    <a:pt x="37" y="385"/>
                  </a:lnTo>
                  <a:lnTo>
                    <a:pt x="44" y="393"/>
                  </a:lnTo>
                  <a:lnTo>
                    <a:pt x="51" y="400"/>
                  </a:lnTo>
                  <a:lnTo>
                    <a:pt x="60" y="405"/>
                  </a:lnTo>
                  <a:lnTo>
                    <a:pt x="68" y="411"/>
                  </a:lnTo>
                  <a:lnTo>
                    <a:pt x="78" y="416"/>
                  </a:lnTo>
                  <a:lnTo>
                    <a:pt x="87" y="419"/>
                  </a:lnTo>
                  <a:lnTo>
                    <a:pt x="98" y="422"/>
                  </a:lnTo>
                  <a:lnTo>
                    <a:pt x="109" y="425"/>
                  </a:lnTo>
                  <a:lnTo>
                    <a:pt x="120" y="426"/>
                  </a:lnTo>
                  <a:lnTo>
                    <a:pt x="131" y="427"/>
                  </a:lnTo>
                  <a:lnTo>
                    <a:pt x="145" y="426"/>
                  </a:lnTo>
                  <a:lnTo>
                    <a:pt x="161" y="422"/>
                  </a:lnTo>
                  <a:lnTo>
                    <a:pt x="168" y="420"/>
                  </a:lnTo>
                  <a:lnTo>
                    <a:pt x="175" y="418"/>
                  </a:lnTo>
                  <a:lnTo>
                    <a:pt x="181" y="414"/>
                  </a:lnTo>
                  <a:lnTo>
                    <a:pt x="188" y="410"/>
                  </a:lnTo>
                  <a:lnTo>
                    <a:pt x="195" y="405"/>
                  </a:lnTo>
                  <a:lnTo>
                    <a:pt x="199" y="401"/>
                  </a:lnTo>
                  <a:lnTo>
                    <a:pt x="205" y="395"/>
                  </a:lnTo>
                  <a:lnTo>
                    <a:pt x="209" y="390"/>
                  </a:lnTo>
                  <a:lnTo>
                    <a:pt x="210" y="390"/>
                  </a:lnTo>
                  <a:lnTo>
                    <a:pt x="210" y="418"/>
                  </a:lnTo>
                  <a:close/>
                  <a:moveTo>
                    <a:pt x="154" y="231"/>
                  </a:moveTo>
                  <a:lnTo>
                    <a:pt x="163" y="231"/>
                  </a:lnTo>
                  <a:lnTo>
                    <a:pt x="171" y="233"/>
                  </a:lnTo>
                  <a:lnTo>
                    <a:pt x="179" y="235"/>
                  </a:lnTo>
                  <a:lnTo>
                    <a:pt x="186" y="239"/>
                  </a:lnTo>
                  <a:lnTo>
                    <a:pt x="192" y="243"/>
                  </a:lnTo>
                  <a:lnTo>
                    <a:pt x="197" y="248"/>
                  </a:lnTo>
                  <a:lnTo>
                    <a:pt x="203" y="253"/>
                  </a:lnTo>
                  <a:lnTo>
                    <a:pt x="206" y="260"/>
                  </a:lnTo>
                  <a:lnTo>
                    <a:pt x="209" y="267"/>
                  </a:lnTo>
                  <a:lnTo>
                    <a:pt x="211" y="273"/>
                  </a:lnTo>
                  <a:lnTo>
                    <a:pt x="213" y="281"/>
                  </a:lnTo>
                  <a:lnTo>
                    <a:pt x="213" y="289"/>
                  </a:lnTo>
                  <a:lnTo>
                    <a:pt x="213" y="297"/>
                  </a:lnTo>
                  <a:lnTo>
                    <a:pt x="211" y="305"/>
                  </a:lnTo>
                  <a:lnTo>
                    <a:pt x="209" y="311"/>
                  </a:lnTo>
                  <a:lnTo>
                    <a:pt x="206" y="318"/>
                  </a:lnTo>
                  <a:lnTo>
                    <a:pt x="203" y="325"/>
                  </a:lnTo>
                  <a:lnTo>
                    <a:pt x="197" y="330"/>
                  </a:lnTo>
                  <a:lnTo>
                    <a:pt x="192" y="335"/>
                  </a:lnTo>
                  <a:lnTo>
                    <a:pt x="186" y="339"/>
                  </a:lnTo>
                  <a:lnTo>
                    <a:pt x="179" y="343"/>
                  </a:lnTo>
                  <a:lnTo>
                    <a:pt x="171" y="345"/>
                  </a:lnTo>
                  <a:lnTo>
                    <a:pt x="163" y="346"/>
                  </a:lnTo>
                  <a:lnTo>
                    <a:pt x="154" y="347"/>
                  </a:lnTo>
                  <a:lnTo>
                    <a:pt x="145" y="346"/>
                  </a:lnTo>
                  <a:lnTo>
                    <a:pt x="136" y="345"/>
                  </a:lnTo>
                  <a:lnTo>
                    <a:pt x="129" y="343"/>
                  </a:lnTo>
                  <a:lnTo>
                    <a:pt x="122" y="339"/>
                  </a:lnTo>
                  <a:lnTo>
                    <a:pt x="116" y="335"/>
                  </a:lnTo>
                  <a:lnTo>
                    <a:pt x="111" y="330"/>
                  </a:lnTo>
                  <a:lnTo>
                    <a:pt x="106" y="325"/>
                  </a:lnTo>
                  <a:lnTo>
                    <a:pt x="102" y="318"/>
                  </a:lnTo>
                  <a:lnTo>
                    <a:pt x="98" y="311"/>
                  </a:lnTo>
                  <a:lnTo>
                    <a:pt x="96" y="305"/>
                  </a:lnTo>
                  <a:lnTo>
                    <a:pt x="95" y="297"/>
                  </a:lnTo>
                  <a:lnTo>
                    <a:pt x="95" y="289"/>
                  </a:lnTo>
                  <a:lnTo>
                    <a:pt x="95" y="281"/>
                  </a:lnTo>
                  <a:lnTo>
                    <a:pt x="96" y="273"/>
                  </a:lnTo>
                  <a:lnTo>
                    <a:pt x="98" y="267"/>
                  </a:lnTo>
                  <a:lnTo>
                    <a:pt x="102" y="260"/>
                  </a:lnTo>
                  <a:lnTo>
                    <a:pt x="106" y="253"/>
                  </a:lnTo>
                  <a:lnTo>
                    <a:pt x="111" y="248"/>
                  </a:lnTo>
                  <a:lnTo>
                    <a:pt x="116" y="243"/>
                  </a:lnTo>
                  <a:lnTo>
                    <a:pt x="122" y="239"/>
                  </a:lnTo>
                  <a:lnTo>
                    <a:pt x="129" y="235"/>
                  </a:lnTo>
                  <a:lnTo>
                    <a:pt x="136" y="233"/>
                  </a:lnTo>
                  <a:lnTo>
                    <a:pt x="145" y="231"/>
                  </a:lnTo>
                  <a:lnTo>
                    <a:pt x="154"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8" name="Freeform 62"/>
            <p:cNvSpPr>
              <a:spLocks/>
            </p:cNvSpPr>
            <p:nvPr/>
          </p:nvSpPr>
          <p:spPr bwMode="auto">
            <a:xfrm>
              <a:off x="5108013" y="6524638"/>
              <a:ext cx="73025" cy="69850"/>
            </a:xfrm>
            <a:custGeom>
              <a:avLst/>
              <a:gdLst>
                <a:gd name="T0" fmla="*/ 0 w 275"/>
                <a:gd name="T1" fmla="*/ 0 h 268"/>
                <a:gd name="T2" fmla="*/ 0 w 275"/>
                <a:gd name="T3" fmla="*/ 40659 h 268"/>
                <a:gd name="T4" fmla="*/ 266 w 275"/>
                <a:gd name="T5" fmla="*/ 44568 h 268"/>
                <a:gd name="T6" fmla="*/ 797 w 275"/>
                <a:gd name="T7" fmla="*/ 48478 h 268"/>
                <a:gd name="T8" fmla="*/ 1859 w 275"/>
                <a:gd name="T9" fmla="*/ 51606 h 268"/>
                <a:gd name="T10" fmla="*/ 2921 w 275"/>
                <a:gd name="T11" fmla="*/ 54733 h 268"/>
                <a:gd name="T12" fmla="*/ 4514 w 275"/>
                <a:gd name="T13" fmla="*/ 57340 h 268"/>
                <a:gd name="T14" fmla="*/ 6108 w 275"/>
                <a:gd name="T15" fmla="*/ 59685 h 268"/>
                <a:gd name="T16" fmla="*/ 8232 w 275"/>
                <a:gd name="T17" fmla="*/ 62031 h 268"/>
                <a:gd name="T18" fmla="*/ 10622 w 275"/>
                <a:gd name="T19" fmla="*/ 63595 h 268"/>
                <a:gd name="T20" fmla="*/ 13277 w 275"/>
                <a:gd name="T21" fmla="*/ 65159 h 268"/>
                <a:gd name="T22" fmla="*/ 15933 w 275"/>
                <a:gd name="T23" fmla="*/ 66462 h 268"/>
                <a:gd name="T24" fmla="*/ 19119 w 275"/>
                <a:gd name="T25" fmla="*/ 67504 h 268"/>
                <a:gd name="T26" fmla="*/ 22306 w 275"/>
                <a:gd name="T27" fmla="*/ 68286 h 268"/>
                <a:gd name="T28" fmla="*/ 25492 w 275"/>
                <a:gd name="T29" fmla="*/ 68807 h 268"/>
                <a:gd name="T30" fmla="*/ 29210 w 275"/>
                <a:gd name="T31" fmla="*/ 69589 h 268"/>
                <a:gd name="T32" fmla="*/ 32928 w 275"/>
                <a:gd name="T33" fmla="*/ 69850 h 268"/>
                <a:gd name="T34" fmla="*/ 36645 w 275"/>
                <a:gd name="T35" fmla="*/ 69850 h 268"/>
                <a:gd name="T36" fmla="*/ 40363 w 275"/>
                <a:gd name="T37" fmla="*/ 69850 h 268"/>
                <a:gd name="T38" fmla="*/ 44346 w 275"/>
                <a:gd name="T39" fmla="*/ 69589 h 268"/>
                <a:gd name="T40" fmla="*/ 47533 w 275"/>
                <a:gd name="T41" fmla="*/ 68807 h 268"/>
                <a:gd name="T42" fmla="*/ 50985 w 275"/>
                <a:gd name="T43" fmla="*/ 68286 h 268"/>
                <a:gd name="T44" fmla="*/ 54437 w 275"/>
                <a:gd name="T45" fmla="*/ 67504 h 268"/>
                <a:gd name="T46" fmla="*/ 57358 w 275"/>
                <a:gd name="T47" fmla="*/ 66462 h 268"/>
                <a:gd name="T48" fmla="*/ 60013 w 275"/>
                <a:gd name="T49" fmla="*/ 65159 h 268"/>
                <a:gd name="T50" fmla="*/ 62669 w 275"/>
                <a:gd name="T51" fmla="*/ 63595 h 268"/>
                <a:gd name="T52" fmla="*/ 65059 w 275"/>
                <a:gd name="T53" fmla="*/ 62031 h 268"/>
                <a:gd name="T54" fmla="*/ 67183 w 275"/>
                <a:gd name="T55" fmla="*/ 59685 h 268"/>
                <a:gd name="T56" fmla="*/ 69042 w 275"/>
                <a:gd name="T57" fmla="*/ 57340 h 268"/>
                <a:gd name="T58" fmla="*/ 70370 w 275"/>
                <a:gd name="T59" fmla="*/ 54733 h 268"/>
                <a:gd name="T60" fmla="*/ 71697 w 275"/>
                <a:gd name="T61" fmla="*/ 51606 h 268"/>
                <a:gd name="T62" fmla="*/ 72494 w 275"/>
                <a:gd name="T63" fmla="*/ 48478 h 268"/>
                <a:gd name="T64" fmla="*/ 73025 w 275"/>
                <a:gd name="T65" fmla="*/ 44568 h 268"/>
                <a:gd name="T66" fmla="*/ 73025 w 275"/>
                <a:gd name="T67" fmla="*/ 40659 h 268"/>
                <a:gd name="T68" fmla="*/ 73025 w 275"/>
                <a:gd name="T69" fmla="*/ 0 h 268"/>
                <a:gd name="T70" fmla="*/ 48595 w 275"/>
                <a:gd name="T71" fmla="*/ 0 h 268"/>
                <a:gd name="T72" fmla="*/ 48595 w 275"/>
                <a:gd name="T73" fmla="*/ 36228 h 268"/>
                <a:gd name="T74" fmla="*/ 48595 w 275"/>
                <a:gd name="T75" fmla="*/ 40398 h 268"/>
                <a:gd name="T76" fmla="*/ 47798 w 275"/>
                <a:gd name="T77" fmla="*/ 43787 h 268"/>
                <a:gd name="T78" fmla="*/ 47267 w 275"/>
                <a:gd name="T79" fmla="*/ 45350 h 268"/>
                <a:gd name="T80" fmla="*/ 46736 w 275"/>
                <a:gd name="T81" fmla="*/ 46654 h 268"/>
                <a:gd name="T82" fmla="*/ 45408 w 275"/>
                <a:gd name="T83" fmla="*/ 47957 h 268"/>
                <a:gd name="T84" fmla="*/ 44346 w 275"/>
                <a:gd name="T85" fmla="*/ 48739 h 268"/>
                <a:gd name="T86" fmla="*/ 42753 w 275"/>
                <a:gd name="T87" fmla="*/ 49521 h 268"/>
                <a:gd name="T88" fmla="*/ 40894 w 275"/>
                <a:gd name="T89" fmla="*/ 50302 h 268"/>
                <a:gd name="T90" fmla="*/ 39035 w 275"/>
                <a:gd name="T91" fmla="*/ 50563 h 268"/>
                <a:gd name="T92" fmla="*/ 36645 w 275"/>
                <a:gd name="T93" fmla="*/ 50824 h 268"/>
                <a:gd name="T94" fmla="*/ 34521 w 275"/>
                <a:gd name="T95" fmla="*/ 50563 h 268"/>
                <a:gd name="T96" fmla="*/ 32397 w 275"/>
                <a:gd name="T97" fmla="*/ 50302 h 268"/>
                <a:gd name="T98" fmla="*/ 30538 w 275"/>
                <a:gd name="T99" fmla="*/ 49521 h 268"/>
                <a:gd name="T100" fmla="*/ 29210 w 275"/>
                <a:gd name="T101" fmla="*/ 48739 h 268"/>
                <a:gd name="T102" fmla="*/ 27882 w 275"/>
                <a:gd name="T103" fmla="*/ 47957 h 268"/>
                <a:gd name="T104" fmla="*/ 26820 w 275"/>
                <a:gd name="T105" fmla="*/ 46654 h 268"/>
                <a:gd name="T106" fmla="*/ 26023 w 275"/>
                <a:gd name="T107" fmla="*/ 45350 h 268"/>
                <a:gd name="T108" fmla="*/ 25492 w 275"/>
                <a:gd name="T109" fmla="*/ 43787 h 268"/>
                <a:gd name="T110" fmla="*/ 24961 w 275"/>
                <a:gd name="T111" fmla="*/ 41962 h 268"/>
                <a:gd name="T112" fmla="*/ 24696 w 275"/>
                <a:gd name="T113" fmla="*/ 40398 h 268"/>
                <a:gd name="T114" fmla="*/ 24696 w 275"/>
                <a:gd name="T115" fmla="*/ 38313 h 268"/>
                <a:gd name="T116" fmla="*/ 24430 w 275"/>
                <a:gd name="T117" fmla="*/ 36228 h 268"/>
                <a:gd name="T118" fmla="*/ 24430 w 275"/>
                <a:gd name="T119" fmla="*/ 0 h 268"/>
                <a:gd name="T120" fmla="*/ 0 w 275"/>
                <a:gd name="T121" fmla="*/ 0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68">
                  <a:moveTo>
                    <a:pt x="0" y="0"/>
                  </a:moveTo>
                  <a:lnTo>
                    <a:pt x="0" y="156"/>
                  </a:lnTo>
                  <a:lnTo>
                    <a:pt x="1" y="171"/>
                  </a:lnTo>
                  <a:lnTo>
                    <a:pt x="3" y="186"/>
                  </a:lnTo>
                  <a:lnTo>
                    <a:pt x="7" y="198"/>
                  </a:lnTo>
                  <a:lnTo>
                    <a:pt x="11" y="210"/>
                  </a:lnTo>
                  <a:lnTo>
                    <a:pt x="17" y="220"/>
                  </a:lnTo>
                  <a:lnTo>
                    <a:pt x="23" y="229"/>
                  </a:lnTo>
                  <a:lnTo>
                    <a:pt x="31" y="238"/>
                  </a:lnTo>
                  <a:lnTo>
                    <a:pt x="40" y="244"/>
                  </a:lnTo>
                  <a:lnTo>
                    <a:pt x="50" y="250"/>
                  </a:lnTo>
                  <a:lnTo>
                    <a:pt x="60" y="255"/>
                  </a:lnTo>
                  <a:lnTo>
                    <a:pt x="72" y="259"/>
                  </a:lnTo>
                  <a:lnTo>
                    <a:pt x="84" y="262"/>
                  </a:lnTo>
                  <a:lnTo>
                    <a:pt x="96" y="264"/>
                  </a:lnTo>
                  <a:lnTo>
                    <a:pt x="110" y="267"/>
                  </a:lnTo>
                  <a:lnTo>
                    <a:pt x="124" y="268"/>
                  </a:lnTo>
                  <a:lnTo>
                    <a:pt x="138" y="268"/>
                  </a:lnTo>
                  <a:lnTo>
                    <a:pt x="152" y="268"/>
                  </a:lnTo>
                  <a:lnTo>
                    <a:pt x="167" y="267"/>
                  </a:lnTo>
                  <a:lnTo>
                    <a:pt x="179" y="264"/>
                  </a:lnTo>
                  <a:lnTo>
                    <a:pt x="192" y="262"/>
                  </a:lnTo>
                  <a:lnTo>
                    <a:pt x="205" y="259"/>
                  </a:lnTo>
                  <a:lnTo>
                    <a:pt x="216" y="255"/>
                  </a:lnTo>
                  <a:lnTo>
                    <a:pt x="226" y="250"/>
                  </a:lnTo>
                  <a:lnTo>
                    <a:pt x="236" y="244"/>
                  </a:lnTo>
                  <a:lnTo>
                    <a:pt x="245" y="238"/>
                  </a:lnTo>
                  <a:lnTo>
                    <a:pt x="253" y="229"/>
                  </a:lnTo>
                  <a:lnTo>
                    <a:pt x="260" y="220"/>
                  </a:lnTo>
                  <a:lnTo>
                    <a:pt x="265" y="210"/>
                  </a:lnTo>
                  <a:lnTo>
                    <a:pt x="270" y="198"/>
                  </a:lnTo>
                  <a:lnTo>
                    <a:pt x="273" y="186"/>
                  </a:lnTo>
                  <a:lnTo>
                    <a:pt x="275" y="171"/>
                  </a:lnTo>
                  <a:lnTo>
                    <a:pt x="275" y="156"/>
                  </a:lnTo>
                  <a:lnTo>
                    <a:pt x="275" y="0"/>
                  </a:lnTo>
                  <a:lnTo>
                    <a:pt x="183" y="0"/>
                  </a:lnTo>
                  <a:lnTo>
                    <a:pt x="183" y="139"/>
                  </a:lnTo>
                  <a:lnTo>
                    <a:pt x="183" y="155"/>
                  </a:lnTo>
                  <a:lnTo>
                    <a:pt x="180" y="168"/>
                  </a:lnTo>
                  <a:lnTo>
                    <a:pt x="178" y="174"/>
                  </a:lnTo>
                  <a:lnTo>
                    <a:pt x="176" y="179"/>
                  </a:lnTo>
                  <a:lnTo>
                    <a:pt x="171" y="184"/>
                  </a:lnTo>
                  <a:lnTo>
                    <a:pt x="167" y="187"/>
                  </a:lnTo>
                  <a:lnTo>
                    <a:pt x="161" y="190"/>
                  </a:lnTo>
                  <a:lnTo>
                    <a:pt x="154" y="193"/>
                  </a:lnTo>
                  <a:lnTo>
                    <a:pt x="147" y="194"/>
                  </a:lnTo>
                  <a:lnTo>
                    <a:pt x="138" y="195"/>
                  </a:lnTo>
                  <a:lnTo>
                    <a:pt x="130" y="194"/>
                  </a:lnTo>
                  <a:lnTo>
                    <a:pt x="122" y="193"/>
                  </a:lnTo>
                  <a:lnTo>
                    <a:pt x="115" y="190"/>
                  </a:lnTo>
                  <a:lnTo>
                    <a:pt x="110" y="187"/>
                  </a:lnTo>
                  <a:lnTo>
                    <a:pt x="105" y="184"/>
                  </a:lnTo>
                  <a:lnTo>
                    <a:pt x="101" y="179"/>
                  </a:lnTo>
                  <a:lnTo>
                    <a:pt x="98" y="174"/>
                  </a:lnTo>
                  <a:lnTo>
                    <a:pt x="96" y="168"/>
                  </a:lnTo>
                  <a:lnTo>
                    <a:pt x="94" y="161"/>
                  </a:lnTo>
                  <a:lnTo>
                    <a:pt x="93" y="155"/>
                  </a:lnTo>
                  <a:lnTo>
                    <a:pt x="93" y="147"/>
                  </a:lnTo>
                  <a:lnTo>
                    <a:pt x="92" y="139"/>
                  </a:lnTo>
                  <a:lnTo>
                    <a:pt x="9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9" name="Freeform 63"/>
            <p:cNvSpPr>
              <a:spLocks/>
            </p:cNvSpPr>
            <p:nvPr/>
          </p:nvSpPr>
          <p:spPr bwMode="auto">
            <a:xfrm>
              <a:off x="5195325" y="6521463"/>
              <a:ext cx="73025" cy="71438"/>
            </a:xfrm>
            <a:custGeom>
              <a:avLst/>
              <a:gdLst>
                <a:gd name="T0" fmla="*/ 24252 w 271"/>
                <a:gd name="T1" fmla="*/ 2140 h 267"/>
                <a:gd name="T2" fmla="*/ 0 w 271"/>
                <a:gd name="T3" fmla="*/ 2140 h 267"/>
                <a:gd name="T4" fmla="*/ 0 w 271"/>
                <a:gd name="T5" fmla="*/ 71438 h 267"/>
                <a:gd name="T6" fmla="*/ 24252 w 271"/>
                <a:gd name="T7" fmla="*/ 71438 h 267"/>
                <a:gd name="T8" fmla="*/ 24252 w 271"/>
                <a:gd name="T9" fmla="*/ 35853 h 267"/>
                <a:gd name="T10" fmla="*/ 24521 w 271"/>
                <a:gd name="T11" fmla="*/ 32375 h 267"/>
                <a:gd name="T12" fmla="*/ 25330 w 271"/>
                <a:gd name="T13" fmla="*/ 29431 h 267"/>
                <a:gd name="T14" fmla="*/ 25869 w 271"/>
                <a:gd name="T15" fmla="*/ 26756 h 267"/>
                <a:gd name="T16" fmla="*/ 26946 w 271"/>
                <a:gd name="T17" fmla="*/ 24348 h 267"/>
                <a:gd name="T18" fmla="*/ 28024 w 271"/>
                <a:gd name="T19" fmla="*/ 23278 h 267"/>
                <a:gd name="T20" fmla="*/ 28833 w 271"/>
                <a:gd name="T21" fmla="*/ 22207 h 267"/>
                <a:gd name="T22" fmla="*/ 29911 w 271"/>
                <a:gd name="T23" fmla="*/ 21672 h 267"/>
                <a:gd name="T24" fmla="*/ 31258 w 271"/>
                <a:gd name="T25" fmla="*/ 20870 h 267"/>
                <a:gd name="T26" fmla="*/ 32336 w 271"/>
                <a:gd name="T27" fmla="*/ 20067 h 267"/>
                <a:gd name="T28" fmla="*/ 33953 w 271"/>
                <a:gd name="T29" fmla="*/ 19799 h 267"/>
                <a:gd name="T30" fmla="*/ 35569 w 271"/>
                <a:gd name="T31" fmla="*/ 19532 h 267"/>
                <a:gd name="T32" fmla="*/ 37186 w 271"/>
                <a:gd name="T33" fmla="*/ 19532 h 267"/>
                <a:gd name="T34" fmla="*/ 39072 w 271"/>
                <a:gd name="T35" fmla="*/ 19532 h 267"/>
                <a:gd name="T36" fmla="*/ 40689 w 271"/>
                <a:gd name="T37" fmla="*/ 19799 h 267"/>
                <a:gd name="T38" fmla="*/ 42037 w 271"/>
                <a:gd name="T39" fmla="*/ 20067 h 267"/>
                <a:gd name="T40" fmla="*/ 43384 w 271"/>
                <a:gd name="T41" fmla="*/ 20870 h 267"/>
                <a:gd name="T42" fmla="*/ 44192 w 271"/>
                <a:gd name="T43" fmla="*/ 21405 h 267"/>
                <a:gd name="T44" fmla="*/ 45001 w 271"/>
                <a:gd name="T45" fmla="*/ 22207 h 267"/>
                <a:gd name="T46" fmla="*/ 46079 w 271"/>
                <a:gd name="T47" fmla="*/ 23278 h 267"/>
                <a:gd name="T48" fmla="*/ 46617 w 271"/>
                <a:gd name="T49" fmla="*/ 24080 h 267"/>
                <a:gd name="T50" fmla="*/ 47426 w 271"/>
                <a:gd name="T51" fmla="*/ 26221 h 267"/>
                <a:gd name="T52" fmla="*/ 48234 w 271"/>
                <a:gd name="T53" fmla="*/ 28629 h 267"/>
                <a:gd name="T54" fmla="*/ 48504 w 271"/>
                <a:gd name="T55" fmla="*/ 31037 h 267"/>
                <a:gd name="T56" fmla="*/ 48504 w 271"/>
                <a:gd name="T57" fmla="*/ 33445 h 267"/>
                <a:gd name="T58" fmla="*/ 48504 w 271"/>
                <a:gd name="T59" fmla="*/ 35853 h 267"/>
                <a:gd name="T60" fmla="*/ 48504 w 271"/>
                <a:gd name="T61" fmla="*/ 37726 h 267"/>
                <a:gd name="T62" fmla="*/ 48504 w 271"/>
                <a:gd name="T63" fmla="*/ 71438 h 267"/>
                <a:gd name="T64" fmla="*/ 73025 w 271"/>
                <a:gd name="T65" fmla="*/ 71438 h 267"/>
                <a:gd name="T66" fmla="*/ 73025 w 271"/>
                <a:gd name="T67" fmla="*/ 28896 h 267"/>
                <a:gd name="T68" fmla="*/ 73025 w 271"/>
                <a:gd name="T69" fmla="*/ 25418 h 267"/>
                <a:gd name="T70" fmla="*/ 72756 w 271"/>
                <a:gd name="T71" fmla="*/ 22475 h 267"/>
                <a:gd name="T72" fmla="*/ 72217 w 271"/>
                <a:gd name="T73" fmla="*/ 19799 h 267"/>
                <a:gd name="T74" fmla="*/ 71678 w 271"/>
                <a:gd name="T75" fmla="*/ 17124 h 267"/>
                <a:gd name="T76" fmla="*/ 71139 w 271"/>
                <a:gd name="T77" fmla="*/ 14448 h 267"/>
                <a:gd name="T78" fmla="*/ 69791 w 271"/>
                <a:gd name="T79" fmla="*/ 12040 h 267"/>
                <a:gd name="T80" fmla="*/ 68714 w 271"/>
                <a:gd name="T81" fmla="*/ 9900 h 267"/>
                <a:gd name="T82" fmla="*/ 67097 w 271"/>
                <a:gd name="T83" fmla="*/ 7759 h 267"/>
                <a:gd name="T84" fmla="*/ 65211 w 271"/>
                <a:gd name="T85" fmla="*/ 6154 h 267"/>
                <a:gd name="T86" fmla="*/ 63594 w 271"/>
                <a:gd name="T87" fmla="*/ 4548 h 267"/>
                <a:gd name="T88" fmla="*/ 61438 w 271"/>
                <a:gd name="T89" fmla="*/ 3211 h 267"/>
                <a:gd name="T90" fmla="*/ 59013 w 271"/>
                <a:gd name="T91" fmla="*/ 2140 h 267"/>
                <a:gd name="T92" fmla="*/ 56318 w 271"/>
                <a:gd name="T93" fmla="*/ 1338 h 267"/>
                <a:gd name="T94" fmla="*/ 53624 w 271"/>
                <a:gd name="T95" fmla="*/ 268 h 267"/>
                <a:gd name="T96" fmla="*/ 50120 w 271"/>
                <a:gd name="T97" fmla="*/ 0 h 267"/>
                <a:gd name="T98" fmla="*/ 46887 w 271"/>
                <a:gd name="T99" fmla="*/ 0 h 267"/>
                <a:gd name="T100" fmla="*/ 42306 w 271"/>
                <a:gd name="T101" fmla="*/ 268 h 267"/>
                <a:gd name="T102" fmla="*/ 38264 w 271"/>
                <a:gd name="T103" fmla="*/ 1070 h 267"/>
                <a:gd name="T104" fmla="*/ 36378 w 271"/>
                <a:gd name="T105" fmla="*/ 1605 h 267"/>
                <a:gd name="T106" fmla="*/ 34222 w 271"/>
                <a:gd name="T107" fmla="*/ 2408 h 267"/>
                <a:gd name="T108" fmla="*/ 32336 w 271"/>
                <a:gd name="T109" fmla="*/ 3478 h 267"/>
                <a:gd name="T110" fmla="*/ 30988 w 271"/>
                <a:gd name="T111" fmla="*/ 4548 h 267"/>
                <a:gd name="T112" fmla="*/ 29102 w 271"/>
                <a:gd name="T113" fmla="*/ 5886 h 267"/>
                <a:gd name="T114" fmla="*/ 27485 w 271"/>
                <a:gd name="T115" fmla="*/ 7492 h 267"/>
                <a:gd name="T116" fmla="*/ 26138 w 271"/>
                <a:gd name="T117" fmla="*/ 9097 h 267"/>
                <a:gd name="T118" fmla="*/ 24521 w 271"/>
                <a:gd name="T119" fmla="*/ 11237 h 267"/>
                <a:gd name="T120" fmla="*/ 24252 w 271"/>
                <a:gd name="T121" fmla="*/ 11237 h 267"/>
                <a:gd name="T122" fmla="*/ 24252 w 271"/>
                <a:gd name="T123" fmla="*/ 2140 h 2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1" h="267">
                  <a:moveTo>
                    <a:pt x="90" y="8"/>
                  </a:moveTo>
                  <a:lnTo>
                    <a:pt x="0" y="8"/>
                  </a:lnTo>
                  <a:lnTo>
                    <a:pt x="0" y="267"/>
                  </a:lnTo>
                  <a:lnTo>
                    <a:pt x="90" y="267"/>
                  </a:lnTo>
                  <a:lnTo>
                    <a:pt x="90" y="134"/>
                  </a:lnTo>
                  <a:lnTo>
                    <a:pt x="91" y="121"/>
                  </a:lnTo>
                  <a:lnTo>
                    <a:pt x="94" y="110"/>
                  </a:lnTo>
                  <a:lnTo>
                    <a:pt x="96" y="100"/>
                  </a:lnTo>
                  <a:lnTo>
                    <a:pt x="100" y="91"/>
                  </a:lnTo>
                  <a:lnTo>
                    <a:pt x="104" y="87"/>
                  </a:lnTo>
                  <a:lnTo>
                    <a:pt x="107" y="83"/>
                  </a:lnTo>
                  <a:lnTo>
                    <a:pt x="111" y="81"/>
                  </a:lnTo>
                  <a:lnTo>
                    <a:pt x="116" y="78"/>
                  </a:lnTo>
                  <a:lnTo>
                    <a:pt x="120" y="75"/>
                  </a:lnTo>
                  <a:lnTo>
                    <a:pt x="126" y="74"/>
                  </a:lnTo>
                  <a:lnTo>
                    <a:pt x="132" y="73"/>
                  </a:lnTo>
                  <a:lnTo>
                    <a:pt x="138" y="73"/>
                  </a:lnTo>
                  <a:lnTo>
                    <a:pt x="145" y="73"/>
                  </a:lnTo>
                  <a:lnTo>
                    <a:pt x="151" y="74"/>
                  </a:lnTo>
                  <a:lnTo>
                    <a:pt x="156" y="75"/>
                  </a:lnTo>
                  <a:lnTo>
                    <a:pt x="161" y="78"/>
                  </a:lnTo>
                  <a:lnTo>
                    <a:pt x="164" y="80"/>
                  </a:lnTo>
                  <a:lnTo>
                    <a:pt x="167" y="83"/>
                  </a:lnTo>
                  <a:lnTo>
                    <a:pt x="171" y="87"/>
                  </a:lnTo>
                  <a:lnTo>
                    <a:pt x="173" y="90"/>
                  </a:lnTo>
                  <a:lnTo>
                    <a:pt x="176" y="98"/>
                  </a:lnTo>
                  <a:lnTo>
                    <a:pt x="179" y="107"/>
                  </a:lnTo>
                  <a:lnTo>
                    <a:pt x="180" y="116"/>
                  </a:lnTo>
                  <a:lnTo>
                    <a:pt x="180" y="125"/>
                  </a:lnTo>
                  <a:lnTo>
                    <a:pt x="180" y="134"/>
                  </a:lnTo>
                  <a:lnTo>
                    <a:pt x="180" y="141"/>
                  </a:lnTo>
                  <a:lnTo>
                    <a:pt x="180" y="267"/>
                  </a:lnTo>
                  <a:lnTo>
                    <a:pt x="271" y="267"/>
                  </a:lnTo>
                  <a:lnTo>
                    <a:pt x="271" y="108"/>
                  </a:lnTo>
                  <a:lnTo>
                    <a:pt x="271" y="95"/>
                  </a:lnTo>
                  <a:lnTo>
                    <a:pt x="270" y="84"/>
                  </a:lnTo>
                  <a:lnTo>
                    <a:pt x="268" y="74"/>
                  </a:lnTo>
                  <a:lnTo>
                    <a:pt x="266" y="64"/>
                  </a:lnTo>
                  <a:lnTo>
                    <a:pt x="264" y="54"/>
                  </a:lnTo>
                  <a:lnTo>
                    <a:pt x="259" y="45"/>
                  </a:lnTo>
                  <a:lnTo>
                    <a:pt x="255" y="37"/>
                  </a:lnTo>
                  <a:lnTo>
                    <a:pt x="249" y="29"/>
                  </a:lnTo>
                  <a:lnTo>
                    <a:pt x="242" y="23"/>
                  </a:lnTo>
                  <a:lnTo>
                    <a:pt x="236" y="17"/>
                  </a:lnTo>
                  <a:lnTo>
                    <a:pt x="228" y="12"/>
                  </a:lnTo>
                  <a:lnTo>
                    <a:pt x="219" y="8"/>
                  </a:lnTo>
                  <a:lnTo>
                    <a:pt x="209" y="5"/>
                  </a:lnTo>
                  <a:lnTo>
                    <a:pt x="199" y="1"/>
                  </a:lnTo>
                  <a:lnTo>
                    <a:pt x="186" y="0"/>
                  </a:lnTo>
                  <a:lnTo>
                    <a:pt x="174" y="0"/>
                  </a:lnTo>
                  <a:lnTo>
                    <a:pt x="157" y="1"/>
                  </a:lnTo>
                  <a:lnTo>
                    <a:pt x="142" y="4"/>
                  </a:lnTo>
                  <a:lnTo>
                    <a:pt x="135" y="6"/>
                  </a:lnTo>
                  <a:lnTo>
                    <a:pt x="127" y="9"/>
                  </a:lnTo>
                  <a:lnTo>
                    <a:pt x="120" y="13"/>
                  </a:lnTo>
                  <a:lnTo>
                    <a:pt x="115" y="17"/>
                  </a:lnTo>
                  <a:lnTo>
                    <a:pt x="108" y="22"/>
                  </a:lnTo>
                  <a:lnTo>
                    <a:pt x="102" y="28"/>
                  </a:lnTo>
                  <a:lnTo>
                    <a:pt x="97" y="34"/>
                  </a:lnTo>
                  <a:lnTo>
                    <a:pt x="91" y="42"/>
                  </a:lnTo>
                  <a:lnTo>
                    <a:pt x="90" y="42"/>
                  </a:lnTo>
                  <a:lnTo>
                    <a:pt x="9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0" name="Freeform 64"/>
            <p:cNvSpPr>
              <a:spLocks noEditPoints="1"/>
            </p:cNvSpPr>
            <p:nvPr/>
          </p:nvSpPr>
          <p:spPr bwMode="auto">
            <a:xfrm>
              <a:off x="5279463" y="6521463"/>
              <a:ext cx="79375" cy="104775"/>
            </a:xfrm>
            <a:custGeom>
              <a:avLst/>
              <a:gdLst>
                <a:gd name="T0" fmla="*/ 55195 w 302"/>
                <a:gd name="T1" fmla="*/ 9501 h 397"/>
                <a:gd name="T2" fmla="*/ 52303 w 302"/>
                <a:gd name="T3" fmla="*/ 6334 h 397"/>
                <a:gd name="T4" fmla="*/ 47835 w 302"/>
                <a:gd name="T5" fmla="*/ 3167 h 397"/>
                <a:gd name="T6" fmla="*/ 42579 w 302"/>
                <a:gd name="T7" fmla="*/ 1056 h 397"/>
                <a:gd name="T8" fmla="*/ 31277 w 302"/>
                <a:gd name="T9" fmla="*/ 0 h 397"/>
                <a:gd name="T10" fmla="*/ 20501 w 302"/>
                <a:gd name="T11" fmla="*/ 3167 h 397"/>
                <a:gd name="T12" fmla="*/ 12090 w 302"/>
                <a:gd name="T13" fmla="*/ 8709 h 397"/>
                <a:gd name="T14" fmla="*/ 5519 w 302"/>
                <a:gd name="T15" fmla="*/ 16627 h 397"/>
                <a:gd name="T16" fmla="*/ 1577 w 302"/>
                <a:gd name="T17" fmla="*/ 26128 h 397"/>
                <a:gd name="T18" fmla="*/ 0 w 302"/>
                <a:gd name="T19" fmla="*/ 36948 h 397"/>
                <a:gd name="T20" fmla="*/ 1577 w 302"/>
                <a:gd name="T21" fmla="*/ 47241 h 397"/>
                <a:gd name="T22" fmla="*/ 5519 w 302"/>
                <a:gd name="T23" fmla="*/ 56478 h 397"/>
                <a:gd name="T24" fmla="*/ 11827 w 302"/>
                <a:gd name="T25" fmla="*/ 63868 h 397"/>
                <a:gd name="T26" fmla="*/ 19975 w 302"/>
                <a:gd name="T27" fmla="*/ 69146 h 397"/>
                <a:gd name="T28" fmla="*/ 29963 w 302"/>
                <a:gd name="T29" fmla="*/ 71521 h 397"/>
                <a:gd name="T30" fmla="*/ 41790 w 302"/>
                <a:gd name="T31" fmla="*/ 70730 h 397"/>
                <a:gd name="T32" fmla="*/ 52041 w 302"/>
                <a:gd name="T33" fmla="*/ 65451 h 397"/>
                <a:gd name="T34" fmla="*/ 54932 w 302"/>
                <a:gd name="T35" fmla="*/ 69938 h 397"/>
                <a:gd name="T36" fmla="*/ 53880 w 302"/>
                <a:gd name="T37" fmla="*/ 76536 h 397"/>
                <a:gd name="T38" fmla="*/ 51515 w 302"/>
                <a:gd name="T39" fmla="*/ 80759 h 397"/>
                <a:gd name="T40" fmla="*/ 47572 w 302"/>
                <a:gd name="T41" fmla="*/ 83662 h 397"/>
                <a:gd name="T42" fmla="*/ 42053 w 302"/>
                <a:gd name="T43" fmla="*/ 85245 h 397"/>
                <a:gd name="T44" fmla="*/ 36271 w 302"/>
                <a:gd name="T45" fmla="*/ 84981 h 397"/>
                <a:gd name="T46" fmla="*/ 31277 w 302"/>
                <a:gd name="T47" fmla="*/ 82870 h 397"/>
                <a:gd name="T48" fmla="*/ 28123 w 302"/>
                <a:gd name="T49" fmla="*/ 78383 h 397"/>
                <a:gd name="T50" fmla="*/ 2365 w 302"/>
                <a:gd name="T51" fmla="*/ 83662 h 397"/>
                <a:gd name="T52" fmla="*/ 6045 w 302"/>
                <a:gd name="T53" fmla="*/ 90260 h 397"/>
                <a:gd name="T54" fmla="*/ 11565 w 302"/>
                <a:gd name="T55" fmla="*/ 95538 h 397"/>
                <a:gd name="T56" fmla="*/ 17873 w 302"/>
                <a:gd name="T57" fmla="*/ 99497 h 397"/>
                <a:gd name="T58" fmla="*/ 24969 w 302"/>
                <a:gd name="T59" fmla="*/ 102400 h 397"/>
                <a:gd name="T60" fmla="*/ 32591 w 302"/>
                <a:gd name="T61" fmla="*/ 103983 h 397"/>
                <a:gd name="T62" fmla="*/ 39950 w 302"/>
                <a:gd name="T63" fmla="*/ 104775 h 397"/>
                <a:gd name="T64" fmla="*/ 54143 w 302"/>
                <a:gd name="T65" fmla="*/ 102928 h 397"/>
                <a:gd name="T66" fmla="*/ 61240 w 302"/>
                <a:gd name="T67" fmla="*/ 100552 h 397"/>
                <a:gd name="T68" fmla="*/ 67285 w 302"/>
                <a:gd name="T69" fmla="*/ 96594 h 397"/>
                <a:gd name="T70" fmla="*/ 72016 w 302"/>
                <a:gd name="T71" fmla="*/ 91315 h 397"/>
                <a:gd name="T72" fmla="*/ 75958 w 302"/>
                <a:gd name="T73" fmla="*/ 84981 h 397"/>
                <a:gd name="T74" fmla="*/ 78324 w 302"/>
                <a:gd name="T75" fmla="*/ 76800 h 397"/>
                <a:gd name="T76" fmla="*/ 79112 w 302"/>
                <a:gd name="T77" fmla="*/ 67563 h 397"/>
                <a:gd name="T78" fmla="*/ 40476 w 302"/>
                <a:gd name="T79" fmla="*/ 20586 h 397"/>
                <a:gd name="T80" fmla="*/ 47047 w 302"/>
                <a:gd name="T81" fmla="*/ 21641 h 397"/>
                <a:gd name="T82" fmla="*/ 52041 w 302"/>
                <a:gd name="T83" fmla="*/ 24808 h 397"/>
                <a:gd name="T84" fmla="*/ 54932 w 302"/>
                <a:gd name="T85" fmla="*/ 29823 h 397"/>
                <a:gd name="T86" fmla="*/ 55983 w 302"/>
                <a:gd name="T87" fmla="*/ 35893 h 397"/>
                <a:gd name="T88" fmla="*/ 54932 w 302"/>
                <a:gd name="T89" fmla="*/ 41963 h 397"/>
                <a:gd name="T90" fmla="*/ 52041 w 302"/>
                <a:gd name="T91" fmla="*/ 46713 h 397"/>
                <a:gd name="T92" fmla="*/ 47047 w 302"/>
                <a:gd name="T93" fmla="*/ 50144 h 397"/>
                <a:gd name="T94" fmla="*/ 40476 w 302"/>
                <a:gd name="T95" fmla="*/ 51200 h 397"/>
                <a:gd name="T96" fmla="*/ 33905 w 302"/>
                <a:gd name="T97" fmla="*/ 50144 h 397"/>
                <a:gd name="T98" fmla="*/ 29174 w 302"/>
                <a:gd name="T99" fmla="*/ 46713 h 397"/>
                <a:gd name="T100" fmla="*/ 26283 w 302"/>
                <a:gd name="T101" fmla="*/ 41963 h 397"/>
                <a:gd name="T102" fmla="*/ 24969 w 302"/>
                <a:gd name="T103" fmla="*/ 35893 h 397"/>
                <a:gd name="T104" fmla="*/ 26283 w 302"/>
                <a:gd name="T105" fmla="*/ 29823 h 397"/>
                <a:gd name="T106" fmla="*/ 29174 w 302"/>
                <a:gd name="T107" fmla="*/ 24808 h 397"/>
                <a:gd name="T108" fmla="*/ 33905 w 302"/>
                <a:gd name="T109" fmla="*/ 21641 h 397"/>
                <a:gd name="T110" fmla="*/ 40476 w 302"/>
                <a:gd name="T111" fmla="*/ 20586 h 3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 h="397">
                  <a:moveTo>
                    <a:pt x="302" y="8"/>
                  </a:moveTo>
                  <a:lnTo>
                    <a:pt x="210" y="8"/>
                  </a:lnTo>
                  <a:lnTo>
                    <a:pt x="210" y="36"/>
                  </a:lnTo>
                  <a:lnTo>
                    <a:pt x="209" y="36"/>
                  </a:lnTo>
                  <a:lnTo>
                    <a:pt x="205" y="29"/>
                  </a:lnTo>
                  <a:lnTo>
                    <a:pt x="199" y="24"/>
                  </a:lnTo>
                  <a:lnTo>
                    <a:pt x="194" y="19"/>
                  </a:lnTo>
                  <a:lnTo>
                    <a:pt x="188" y="15"/>
                  </a:lnTo>
                  <a:lnTo>
                    <a:pt x="182" y="12"/>
                  </a:lnTo>
                  <a:lnTo>
                    <a:pt x="176" y="8"/>
                  </a:lnTo>
                  <a:lnTo>
                    <a:pt x="169" y="6"/>
                  </a:lnTo>
                  <a:lnTo>
                    <a:pt x="162" y="4"/>
                  </a:lnTo>
                  <a:lnTo>
                    <a:pt x="148" y="0"/>
                  </a:lnTo>
                  <a:lnTo>
                    <a:pt x="133" y="0"/>
                  </a:lnTo>
                  <a:lnTo>
                    <a:pt x="119" y="0"/>
                  </a:lnTo>
                  <a:lnTo>
                    <a:pt x="104" y="3"/>
                  </a:lnTo>
                  <a:lnTo>
                    <a:pt x="92" y="6"/>
                  </a:lnTo>
                  <a:lnTo>
                    <a:pt x="78" y="12"/>
                  </a:lnTo>
                  <a:lnTo>
                    <a:pt x="67" y="17"/>
                  </a:lnTo>
                  <a:lnTo>
                    <a:pt x="56" y="24"/>
                  </a:lnTo>
                  <a:lnTo>
                    <a:pt x="46" y="33"/>
                  </a:lnTo>
                  <a:lnTo>
                    <a:pt x="37" y="42"/>
                  </a:lnTo>
                  <a:lnTo>
                    <a:pt x="29" y="52"/>
                  </a:lnTo>
                  <a:lnTo>
                    <a:pt x="21" y="63"/>
                  </a:lnTo>
                  <a:lnTo>
                    <a:pt x="16" y="74"/>
                  </a:lnTo>
                  <a:lnTo>
                    <a:pt x="10" y="87"/>
                  </a:lnTo>
                  <a:lnTo>
                    <a:pt x="6" y="99"/>
                  </a:lnTo>
                  <a:lnTo>
                    <a:pt x="3" y="112"/>
                  </a:lnTo>
                  <a:lnTo>
                    <a:pt x="1" y="126"/>
                  </a:lnTo>
                  <a:lnTo>
                    <a:pt x="0" y="140"/>
                  </a:lnTo>
                  <a:lnTo>
                    <a:pt x="1" y="154"/>
                  </a:lnTo>
                  <a:lnTo>
                    <a:pt x="3" y="167"/>
                  </a:lnTo>
                  <a:lnTo>
                    <a:pt x="6" y="179"/>
                  </a:lnTo>
                  <a:lnTo>
                    <a:pt x="10" y="192"/>
                  </a:lnTo>
                  <a:lnTo>
                    <a:pt x="14" y="204"/>
                  </a:lnTo>
                  <a:lnTo>
                    <a:pt x="21" y="214"/>
                  </a:lnTo>
                  <a:lnTo>
                    <a:pt x="28" y="224"/>
                  </a:lnTo>
                  <a:lnTo>
                    <a:pt x="36" y="234"/>
                  </a:lnTo>
                  <a:lnTo>
                    <a:pt x="45" y="242"/>
                  </a:lnTo>
                  <a:lnTo>
                    <a:pt x="55" y="250"/>
                  </a:lnTo>
                  <a:lnTo>
                    <a:pt x="65" y="257"/>
                  </a:lnTo>
                  <a:lnTo>
                    <a:pt x="76" y="262"/>
                  </a:lnTo>
                  <a:lnTo>
                    <a:pt x="88" y="267"/>
                  </a:lnTo>
                  <a:lnTo>
                    <a:pt x="101" y="269"/>
                  </a:lnTo>
                  <a:lnTo>
                    <a:pt x="114" y="271"/>
                  </a:lnTo>
                  <a:lnTo>
                    <a:pt x="128" y="272"/>
                  </a:lnTo>
                  <a:lnTo>
                    <a:pt x="144" y="271"/>
                  </a:lnTo>
                  <a:lnTo>
                    <a:pt x="159" y="268"/>
                  </a:lnTo>
                  <a:lnTo>
                    <a:pt x="173" y="263"/>
                  </a:lnTo>
                  <a:lnTo>
                    <a:pt x="186" y="257"/>
                  </a:lnTo>
                  <a:lnTo>
                    <a:pt x="198" y="248"/>
                  </a:lnTo>
                  <a:lnTo>
                    <a:pt x="210" y="237"/>
                  </a:lnTo>
                  <a:lnTo>
                    <a:pt x="210" y="249"/>
                  </a:lnTo>
                  <a:lnTo>
                    <a:pt x="209" y="265"/>
                  </a:lnTo>
                  <a:lnTo>
                    <a:pt x="208" y="278"/>
                  </a:lnTo>
                  <a:lnTo>
                    <a:pt x="206" y="285"/>
                  </a:lnTo>
                  <a:lnTo>
                    <a:pt x="205" y="290"/>
                  </a:lnTo>
                  <a:lnTo>
                    <a:pt x="202" y="297"/>
                  </a:lnTo>
                  <a:lnTo>
                    <a:pt x="199" y="301"/>
                  </a:lnTo>
                  <a:lnTo>
                    <a:pt x="196" y="306"/>
                  </a:lnTo>
                  <a:lnTo>
                    <a:pt x="191" y="310"/>
                  </a:lnTo>
                  <a:lnTo>
                    <a:pt x="187" y="314"/>
                  </a:lnTo>
                  <a:lnTo>
                    <a:pt x="181" y="317"/>
                  </a:lnTo>
                  <a:lnTo>
                    <a:pt x="175" y="319"/>
                  </a:lnTo>
                  <a:lnTo>
                    <a:pt x="168" y="322"/>
                  </a:lnTo>
                  <a:lnTo>
                    <a:pt x="160" y="323"/>
                  </a:lnTo>
                  <a:lnTo>
                    <a:pt x="151" y="323"/>
                  </a:lnTo>
                  <a:lnTo>
                    <a:pt x="144" y="323"/>
                  </a:lnTo>
                  <a:lnTo>
                    <a:pt x="138" y="322"/>
                  </a:lnTo>
                  <a:lnTo>
                    <a:pt x="131" y="319"/>
                  </a:lnTo>
                  <a:lnTo>
                    <a:pt x="125" y="317"/>
                  </a:lnTo>
                  <a:lnTo>
                    <a:pt x="119" y="314"/>
                  </a:lnTo>
                  <a:lnTo>
                    <a:pt x="114" y="309"/>
                  </a:lnTo>
                  <a:lnTo>
                    <a:pt x="111" y="304"/>
                  </a:lnTo>
                  <a:lnTo>
                    <a:pt x="107" y="297"/>
                  </a:lnTo>
                  <a:lnTo>
                    <a:pt x="4" y="297"/>
                  </a:lnTo>
                  <a:lnTo>
                    <a:pt x="7" y="307"/>
                  </a:lnTo>
                  <a:lnTo>
                    <a:pt x="9" y="317"/>
                  </a:lnTo>
                  <a:lnTo>
                    <a:pt x="13" y="325"/>
                  </a:lnTo>
                  <a:lnTo>
                    <a:pt x="18" y="334"/>
                  </a:lnTo>
                  <a:lnTo>
                    <a:pt x="23" y="342"/>
                  </a:lnTo>
                  <a:lnTo>
                    <a:pt x="29" y="349"/>
                  </a:lnTo>
                  <a:lnTo>
                    <a:pt x="36" y="355"/>
                  </a:lnTo>
                  <a:lnTo>
                    <a:pt x="44" y="362"/>
                  </a:lnTo>
                  <a:lnTo>
                    <a:pt x="51" y="368"/>
                  </a:lnTo>
                  <a:lnTo>
                    <a:pt x="59" y="372"/>
                  </a:lnTo>
                  <a:lnTo>
                    <a:pt x="68" y="377"/>
                  </a:lnTo>
                  <a:lnTo>
                    <a:pt x="77" y="381"/>
                  </a:lnTo>
                  <a:lnTo>
                    <a:pt x="86" y="384"/>
                  </a:lnTo>
                  <a:lnTo>
                    <a:pt x="95" y="388"/>
                  </a:lnTo>
                  <a:lnTo>
                    <a:pt x="105" y="390"/>
                  </a:lnTo>
                  <a:lnTo>
                    <a:pt x="115" y="392"/>
                  </a:lnTo>
                  <a:lnTo>
                    <a:pt x="124" y="394"/>
                  </a:lnTo>
                  <a:lnTo>
                    <a:pt x="134" y="396"/>
                  </a:lnTo>
                  <a:lnTo>
                    <a:pt x="143" y="396"/>
                  </a:lnTo>
                  <a:lnTo>
                    <a:pt x="152" y="397"/>
                  </a:lnTo>
                  <a:lnTo>
                    <a:pt x="175" y="396"/>
                  </a:lnTo>
                  <a:lnTo>
                    <a:pt x="196" y="392"/>
                  </a:lnTo>
                  <a:lnTo>
                    <a:pt x="206" y="390"/>
                  </a:lnTo>
                  <a:lnTo>
                    <a:pt x="216" y="388"/>
                  </a:lnTo>
                  <a:lnTo>
                    <a:pt x="225" y="384"/>
                  </a:lnTo>
                  <a:lnTo>
                    <a:pt x="233" y="381"/>
                  </a:lnTo>
                  <a:lnTo>
                    <a:pt x="242" y="377"/>
                  </a:lnTo>
                  <a:lnTo>
                    <a:pt x="248" y="372"/>
                  </a:lnTo>
                  <a:lnTo>
                    <a:pt x="256" y="366"/>
                  </a:lnTo>
                  <a:lnTo>
                    <a:pt x="263" y="360"/>
                  </a:lnTo>
                  <a:lnTo>
                    <a:pt x="269" y="354"/>
                  </a:lnTo>
                  <a:lnTo>
                    <a:pt x="274" y="346"/>
                  </a:lnTo>
                  <a:lnTo>
                    <a:pt x="280" y="338"/>
                  </a:lnTo>
                  <a:lnTo>
                    <a:pt x="284" y="331"/>
                  </a:lnTo>
                  <a:lnTo>
                    <a:pt x="289" y="322"/>
                  </a:lnTo>
                  <a:lnTo>
                    <a:pt x="292" y="313"/>
                  </a:lnTo>
                  <a:lnTo>
                    <a:pt x="294" y="303"/>
                  </a:lnTo>
                  <a:lnTo>
                    <a:pt x="298" y="291"/>
                  </a:lnTo>
                  <a:lnTo>
                    <a:pt x="299" y="280"/>
                  </a:lnTo>
                  <a:lnTo>
                    <a:pt x="301" y="268"/>
                  </a:lnTo>
                  <a:lnTo>
                    <a:pt x="301" y="256"/>
                  </a:lnTo>
                  <a:lnTo>
                    <a:pt x="302" y="242"/>
                  </a:lnTo>
                  <a:lnTo>
                    <a:pt x="302" y="8"/>
                  </a:lnTo>
                  <a:close/>
                  <a:moveTo>
                    <a:pt x="154" y="78"/>
                  </a:moveTo>
                  <a:lnTo>
                    <a:pt x="163" y="79"/>
                  </a:lnTo>
                  <a:lnTo>
                    <a:pt x="171" y="80"/>
                  </a:lnTo>
                  <a:lnTo>
                    <a:pt x="179" y="82"/>
                  </a:lnTo>
                  <a:lnTo>
                    <a:pt x="186" y="85"/>
                  </a:lnTo>
                  <a:lnTo>
                    <a:pt x="192" y="90"/>
                  </a:lnTo>
                  <a:lnTo>
                    <a:pt x="198" y="94"/>
                  </a:lnTo>
                  <a:lnTo>
                    <a:pt x="202" y="100"/>
                  </a:lnTo>
                  <a:lnTo>
                    <a:pt x="206" y="107"/>
                  </a:lnTo>
                  <a:lnTo>
                    <a:pt x="209" y="113"/>
                  </a:lnTo>
                  <a:lnTo>
                    <a:pt x="211" y="120"/>
                  </a:lnTo>
                  <a:lnTo>
                    <a:pt x="213" y="128"/>
                  </a:lnTo>
                  <a:lnTo>
                    <a:pt x="213" y="136"/>
                  </a:lnTo>
                  <a:lnTo>
                    <a:pt x="213" y="144"/>
                  </a:lnTo>
                  <a:lnTo>
                    <a:pt x="211" y="151"/>
                  </a:lnTo>
                  <a:lnTo>
                    <a:pt x="209" y="159"/>
                  </a:lnTo>
                  <a:lnTo>
                    <a:pt x="206" y="166"/>
                  </a:lnTo>
                  <a:lnTo>
                    <a:pt x="202" y="172"/>
                  </a:lnTo>
                  <a:lnTo>
                    <a:pt x="198" y="177"/>
                  </a:lnTo>
                  <a:lnTo>
                    <a:pt x="192" y="182"/>
                  </a:lnTo>
                  <a:lnTo>
                    <a:pt x="186" y="186"/>
                  </a:lnTo>
                  <a:lnTo>
                    <a:pt x="179" y="190"/>
                  </a:lnTo>
                  <a:lnTo>
                    <a:pt x="171" y="192"/>
                  </a:lnTo>
                  <a:lnTo>
                    <a:pt x="163" y="194"/>
                  </a:lnTo>
                  <a:lnTo>
                    <a:pt x="154" y="194"/>
                  </a:lnTo>
                  <a:lnTo>
                    <a:pt x="145" y="194"/>
                  </a:lnTo>
                  <a:lnTo>
                    <a:pt x="136" y="192"/>
                  </a:lnTo>
                  <a:lnTo>
                    <a:pt x="129" y="190"/>
                  </a:lnTo>
                  <a:lnTo>
                    <a:pt x="122" y="186"/>
                  </a:lnTo>
                  <a:lnTo>
                    <a:pt x="116" y="182"/>
                  </a:lnTo>
                  <a:lnTo>
                    <a:pt x="111" y="177"/>
                  </a:lnTo>
                  <a:lnTo>
                    <a:pt x="106" y="172"/>
                  </a:lnTo>
                  <a:lnTo>
                    <a:pt x="102" y="166"/>
                  </a:lnTo>
                  <a:lnTo>
                    <a:pt x="100" y="159"/>
                  </a:lnTo>
                  <a:lnTo>
                    <a:pt x="97" y="151"/>
                  </a:lnTo>
                  <a:lnTo>
                    <a:pt x="95" y="144"/>
                  </a:lnTo>
                  <a:lnTo>
                    <a:pt x="95" y="136"/>
                  </a:lnTo>
                  <a:lnTo>
                    <a:pt x="95" y="128"/>
                  </a:lnTo>
                  <a:lnTo>
                    <a:pt x="97" y="120"/>
                  </a:lnTo>
                  <a:lnTo>
                    <a:pt x="100" y="113"/>
                  </a:lnTo>
                  <a:lnTo>
                    <a:pt x="102" y="107"/>
                  </a:lnTo>
                  <a:lnTo>
                    <a:pt x="106" y="100"/>
                  </a:lnTo>
                  <a:lnTo>
                    <a:pt x="111" y="94"/>
                  </a:lnTo>
                  <a:lnTo>
                    <a:pt x="116" y="90"/>
                  </a:lnTo>
                  <a:lnTo>
                    <a:pt x="122" y="85"/>
                  </a:lnTo>
                  <a:lnTo>
                    <a:pt x="129" y="82"/>
                  </a:lnTo>
                  <a:lnTo>
                    <a:pt x="136" y="80"/>
                  </a:lnTo>
                  <a:lnTo>
                    <a:pt x="145" y="79"/>
                  </a:lnTo>
                  <a:lnTo>
                    <a:pt x="1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1" name="Rectangle 65"/>
            <p:cNvSpPr>
              <a:spLocks noChangeArrowheads="1"/>
            </p:cNvSpPr>
            <p:nvPr/>
          </p:nvSpPr>
          <p:spPr bwMode="auto">
            <a:xfrm>
              <a:off x="5425513" y="6229363"/>
              <a:ext cx="6350" cy="361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grpSp>
        <p:nvGrpSpPr>
          <p:cNvPr id="2" name="Gruppieren 1"/>
          <p:cNvGrpSpPr/>
          <p:nvPr/>
        </p:nvGrpSpPr>
        <p:grpSpPr>
          <a:xfrm>
            <a:off x="1588" y="0"/>
            <a:ext cx="8713825" cy="6658343"/>
            <a:chOff x="1588" y="0"/>
            <a:chExt cx="8713825" cy="6658343"/>
          </a:xfrm>
        </p:grpSpPr>
        <p:grpSp>
          <p:nvGrpSpPr>
            <p:cNvPr id="48" name="Gruppieren 47"/>
            <p:cNvGrpSpPr/>
            <p:nvPr userDrawn="1"/>
          </p:nvGrpSpPr>
          <p:grpSpPr>
            <a:xfrm>
              <a:off x="5486230" y="6369419"/>
              <a:ext cx="3229183" cy="288924"/>
              <a:chOff x="5492542" y="6372226"/>
              <a:chExt cx="3229183" cy="288924"/>
            </a:xfrm>
            <a:solidFill>
              <a:srgbClr val="75B4C5"/>
            </a:solidFill>
          </p:grpSpPr>
          <p:sp>
            <p:nvSpPr>
              <p:cNvPr id="49" name="Freeform 66"/>
              <p:cNvSpPr>
                <a:spLocks/>
              </p:cNvSpPr>
              <p:nvPr userDrawn="1"/>
            </p:nvSpPr>
            <p:spPr bwMode="auto">
              <a:xfrm>
                <a:off x="5492542" y="6456363"/>
                <a:ext cx="174636" cy="136525"/>
              </a:xfrm>
              <a:custGeom>
                <a:avLst/>
                <a:gdLst>
                  <a:gd name="T0" fmla="*/ 54670 w 658"/>
                  <a:gd name="T1" fmla="*/ 0 h 517"/>
                  <a:gd name="T2" fmla="*/ 0 w 658"/>
                  <a:gd name="T3" fmla="*/ 0 h 517"/>
                  <a:gd name="T4" fmla="*/ 72185 w 658"/>
                  <a:gd name="T5" fmla="*/ 136525 h 517"/>
                  <a:gd name="T6" fmla="*/ 102970 w 658"/>
                  <a:gd name="T7" fmla="*/ 136525 h 517"/>
                  <a:gd name="T8" fmla="*/ 174625 w 658"/>
                  <a:gd name="T9" fmla="*/ 0 h 517"/>
                  <a:gd name="T10" fmla="*/ 120221 w 658"/>
                  <a:gd name="T11" fmla="*/ 0 h 517"/>
                  <a:gd name="T12" fmla="*/ 87578 w 658"/>
                  <a:gd name="T13" fmla="*/ 69979 h 517"/>
                  <a:gd name="T14" fmla="*/ 54670 w 658"/>
                  <a:gd name="T15" fmla="*/ 0 h 5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8" h="517">
                    <a:moveTo>
                      <a:pt x="206" y="0"/>
                    </a:moveTo>
                    <a:lnTo>
                      <a:pt x="0" y="0"/>
                    </a:lnTo>
                    <a:lnTo>
                      <a:pt x="272" y="517"/>
                    </a:lnTo>
                    <a:lnTo>
                      <a:pt x="388" y="517"/>
                    </a:lnTo>
                    <a:lnTo>
                      <a:pt x="658" y="0"/>
                    </a:lnTo>
                    <a:lnTo>
                      <a:pt x="453" y="0"/>
                    </a:lnTo>
                    <a:lnTo>
                      <a:pt x="330" y="265"/>
                    </a:lnTo>
                    <a:lnTo>
                      <a:pt x="206"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0" name="Freeform 67"/>
              <p:cNvSpPr>
                <a:spLocks noEditPoints="1"/>
              </p:cNvSpPr>
              <p:nvPr userDrawn="1"/>
            </p:nvSpPr>
            <p:spPr bwMode="auto">
              <a:xfrm>
                <a:off x="5668765" y="6451601"/>
                <a:ext cx="165111" cy="146049"/>
              </a:xfrm>
              <a:custGeom>
                <a:avLst/>
                <a:gdLst>
                  <a:gd name="T0" fmla="*/ 69432 w 623"/>
                  <a:gd name="T1" fmla="*/ 795 h 551"/>
                  <a:gd name="T2" fmla="*/ 51147 w 623"/>
                  <a:gd name="T3" fmla="*/ 4771 h 551"/>
                  <a:gd name="T4" fmla="*/ 34451 w 623"/>
                  <a:gd name="T5" fmla="*/ 12193 h 551"/>
                  <a:gd name="T6" fmla="*/ 20406 w 623"/>
                  <a:gd name="T7" fmla="*/ 22795 h 551"/>
                  <a:gd name="T8" fmla="*/ 9540 w 623"/>
                  <a:gd name="T9" fmla="*/ 36844 h 551"/>
                  <a:gd name="T10" fmla="*/ 2385 w 623"/>
                  <a:gd name="T11" fmla="*/ 53543 h 551"/>
                  <a:gd name="T12" fmla="*/ 0 w 623"/>
                  <a:gd name="T13" fmla="*/ 73423 h 551"/>
                  <a:gd name="T14" fmla="*/ 2385 w 623"/>
                  <a:gd name="T15" fmla="*/ 92772 h 551"/>
                  <a:gd name="T16" fmla="*/ 9540 w 623"/>
                  <a:gd name="T17" fmla="*/ 109471 h 551"/>
                  <a:gd name="T18" fmla="*/ 20671 w 623"/>
                  <a:gd name="T19" fmla="*/ 123255 h 551"/>
                  <a:gd name="T20" fmla="*/ 34451 w 623"/>
                  <a:gd name="T21" fmla="*/ 133857 h 551"/>
                  <a:gd name="T22" fmla="*/ 51147 w 623"/>
                  <a:gd name="T23" fmla="*/ 141279 h 551"/>
                  <a:gd name="T24" fmla="*/ 69432 w 623"/>
                  <a:gd name="T25" fmla="*/ 145520 h 551"/>
                  <a:gd name="T26" fmla="*/ 89043 w 623"/>
                  <a:gd name="T27" fmla="*/ 146050 h 551"/>
                  <a:gd name="T28" fmla="*/ 108123 w 623"/>
                  <a:gd name="T29" fmla="*/ 143134 h 551"/>
                  <a:gd name="T30" fmla="*/ 125349 w 623"/>
                  <a:gd name="T31" fmla="*/ 136773 h 551"/>
                  <a:gd name="T32" fmla="*/ 140454 w 623"/>
                  <a:gd name="T33" fmla="*/ 126965 h 551"/>
                  <a:gd name="T34" fmla="*/ 152115 w 623"/>
                  <a:gd name="T35" fmla="*/ 114242 h 551"/>
                  <a:gd name="T36" fmla="*/ 160595 w 623"/>
                  <a:gd name="T37" fmla="*/ 98604 h 551"/>
                  <a:gd name="T38" fmla="*/ 164570 w 623"/>
                  <a:gd name="T39" fmla="*/ 80049 h 551"/>
                  <a:gd name="T40" fmla="*/ 163775 w 623"/>
                  <a:gd name="T41" fmla="*/ 59639 h 551"/>
                  <a:gd name="T42" fmla="*/ 158475 w 623"/>
                  <a:gd name="T43" fmla="*/ 42145 h 551"/>
                  <a:gd name="T44" fmla="*/ 148670 w 623"/>
                  <a:gd name="T45" fmla="*/ 27302 h 551"/>
                  <a:gd name="T46" fmla="*/ 135684 w 623"/>
                  <a:gd name="T47" fmla="*/ 15374 h 551"/>
                  <a:gd name="T48" fmla="*/ 120049 w 623"/>
                  <a:gd name="T49" fmla="*/ 6892 h 551"/>
                  <a:gd name="T50" fmla="*/ 101763 w 623"/>
                  <a:gd name="T51" fmla="*/ 1855 h 551"/>
                  <a:gd name="T52" fmla="*/ 82683 w 623"/>
                  <a:gd name="T53" fmla="*/ 0 h 551"/>
                  <a:gd name="T54" fmla="*/ 91693 w 623"/>
                  <a:gd name="T55" fmla="*/ 43205 h 551"/>
                  <a:gd name="T56" fmla="*/ 97788 w 623"/>
                  <a:gd name="T57" fmla="*/ 45326 h 551"/>
                  <a:gd name="T58" fmla="*/ 105738 w 623"/>
                  <a:gd name="T59" fmla="*/ 51422 h 551"/>
                  <a:gd name="T60" fmla="*/ 111568 w 623"/>
                  <a:gd name="T61" fmla="*/ 61230 h 551"/>
                  <a:gd name="T62" fmla="*/ 113688 w 623"/>
                  <a:gd name="T63" fmla="*/ 73423 h 551"/>
                  <a:gd name="T64" fmla="*/ 111568 w 623"/>
                  <a:gd name="T65" fmla="*/ 85085 h 551"/>
                  <a:gd name="T66" fmla="*/ 105738 w 623"/>
                  <a:gd name="T67" fmla="*/ 94893 h 551"/>
                  <a:gd name="T68" fmla="*/ 95933 w 623"/>
                  <a:gd name="T69" fmla="*/ 101519 h 551"/>
                  <a:gd name="T70" fmla="*/ 82683 w 623"/>
                  <a:gd name="T71" fmla="*/ 103905 h 551"/>
                  <a:gd name="T72" fmla="*/ 71287 w 623"/>
                  <a:gd name="T73" fmla="*/ 102315 h 551"/>
                  <a:gd name="T74" fmla="*/ 65722 w 623"/>
                  <a:gd name="T75" fmla="*/ 99664 h 551"/>
                  <a:gd name="T76" fmla="*/ 56977 w 623"/>
                  <a:gd name="T77" fmla="*/ 91977 h 551"/>
                  <a:gd name="T78" fmla="*/ 52207 w 623"/>
                  <a:gd name="T79" fmla="*/ 81640 h 551"/>
                  <a:gd name="T80" fmla="*/ 51412 w 623"/>
                  <a:gd name="T81" fmla="*/ 69182 h 551"/>
                  <a:gd name="T82" fmla="*/ 54857 w 623"/>
                  <a:gd name="T83" fmla="*/ 57519 h 551"/>
                  <a:gd name="T84" fmla="*/ 62277 w 623"/>
                  <a:gd name="T85" fmla="*/ 48772 h 551"/>
                  <a:gd name="T86" fmla="*/ 69167 w 623"/>
                  <a:gd name="T87" fmla="*/ 44531 h 551"/>
                  <a:gd name="T88" fmla="*/ 77912 w 623"/>
                  <a:gd name="T89" fmla="*/ 42410 h 5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23" h="551">
                    <a:moveTo>
                      <a:pt x="312" y="0"/>
                    </a:moveTo>
                    <a:lnTo>
                      <a:pt x="287" y="1"/>
                    </a:lnTo>
                    <a:lnTo>
                      <a:pt x="262" y="3"/>
                    </a:lnTo>
                    <a:lnTo>
                      <a:pt x="239" y="7"/>
                    </a:lnTo>
                    <a:lnTo>
                      <a:pt x="215" y="11"/>
                    </a:lnTo>
                    <a:lnTo>
                      <a:pt x="193" y="18"/>
                    </a:lnTo>
                    <a:lnTo>
                      <a:pt x="171" y="26"/>
                    </a:lnTo>
                    <a:lnTo>
                      <a:pt x="150" y="36"/>
                    </a:lnTo>
                    <a:lnTo>
                      <a:pt x="130" y="46"/>
                    </a:lnTo>
                    <a:lnTo>
                      <a:pt x="111" y="58"/>
                    </a:lnTo>
                    <a:lnTo>
                      <a:pt x="93" y="72"/>
                    </a:lnTo>
                    <a:lnTo>
                      <a:pt x="77" y="86"/>
                    </a:lnTo>
                    <a:lnTo>
                      <a:pt x="62" y="103"/>
                    </a:lnTo>
                    <a:lnTo>
                      <a:pt x="49" y="120"/>
                    </a:lnTo>
                    <a:lnTo>
                      <a:pt x="36" y="139"/>
                    </a:lnTo>
                    <a:lnTo>
                      <a:pt x="25" y="159"/>
                    </a:lnTo>
                    <a:lnTo>
                      <a:pt x="16" y="179"/>
                    </a:lnTo>
                    <a:lnTo>
                      <a:pt x="9" y="202"/>
                    </a:lnTo>
                    <a:lnTo>
                      <a:pt x="5" y="225"/>
                    </a:lnTo>
                    <a:lnTo>
                      <a:pt x="2" y="250"/>
                    </a:lnTo>
                    <a:lnTo>
                      <a:pt x="0" y="277"/>
                    </a:lnTo>
                    <a:lnTo>
                      <a:pt x="2" y="302"/>
                    </a:lnTo>
                    <a:lnTo>
                      <a:pt x="5" y="327"/>
                    </a:lnTo>
                    <a:lnTo>
                      <a:pt x="9" y="350"/>
                    </a:lnTo>
                    <a:lnTo>
                      <a:pt x="16" y="373"/>
                    </a:lnTo>
                    <a:lnTo>
                      <a:pt x="25" y="394"/>
                    </a:lnTo>
                    <a:lnTo>
                      <a:pt x="36" y="413"/>
                    </a:lnTo>
                    <a:lnTo>
                      <a:pt x="49" y="432"/>
                    </a:lnTo>
                    <a:lnTo>
                      <a:pt x="62" y="449"/>
                    </a:lnTo>
                    <a:lnTo>
                      <a:pt x="78" y="465"/>
                    </a:lnTo>
                    <a:lnTo>
                      <a:pt x="93" y="480"/>
                    </a:lnTo>
                    <a:lnTo>
                      <a:pt x="111" y="494"/>
                    </a:lnTo>
                    <a:lnTo>
                      <a:pt x="130" y="505"/>
                    </a:lnTo>
                    <a:lnTo>
                      <a:pt x="150" y="516"/>
                    </a:lnTo>
                    <a:lnTo>
                      <a:pt x="172" y="525"/>
                    </a:lnTo>
                    <a:lnTo>
                      <a:pt x="193" y="533"/>
                    </a:lnTo>
                    <a:lnTo>
                      <a:pt x="215" y="540"/>
                    </a:lnTo>
                    <a:lnTo>
                      <a:pt x="239" y="544"/>
                    </a:lnTo>
                    <a:lnTo>
                      <a:pt x="262" y="549"/>
                    </a:lnTo>
                    <a:lnTo>
                      <a:pt x="287" y="551"/>
                    </a:lnTo>
                    <a:lnTo>
                      <a:pt x="312" y="551"/>
                    </a:lnTo>
                    <a:lnTo>
                      <a:pt x="336" y="551"/>
                    </a:lnTo>
                    <a:lnTo>
                      <a:pt x="361" y="549"/>
                    </a:lnTo>
                    <a:lnTo>
                      <a:pt x="384" y="544"/>
                    </a:lnTo>
                    <a:lnTo>
                      <a:pt x="408" y="540"/>
                    </a:lnTo>
                    <a:lnTo>
                      <a:pt x="430" y="533"/>
                    </a:lnTo>
                    <a:lnTo>
                      <a:pt x="453" y="525"/>
                    </a:lnTo>
                    <a:lnTo>
                      <a:pt x="473" y="516"/>
                    </a:lnTo>
                    <a:lnTo>
                      <a:pt x="493" y="505"/>
                    </a:lnTo>
                    <a:lnTo>
                      <a:pt x="512" y="493"/>
                    </a:lnTo>
                    <a:lnTo>
                      <a:pt x="530" y="479"/>
                    </a:lnTo>
                    <a:lnTo>
                      <a:pt x="547" y="465"/>
                    </a:lnTo>
                    <a:lnTo>
                      <a:pt x="561" y="449"/>
                    </a:lnTo>
                    <a:lnTo>
                      <a:pt x="574" y="431"/>
                    </a:lnTo>
                    <a:lnTo>
                      <a:pt x="587" y="413"/>
                    </a:lnTo>
                    <a:lnTo>
                      <a:pt x="598" y="393"/>
                    </a:lnTo>
                    <a:lnTo>
                      <a:pt x="606" y="372"/>
                    </a:lnTo>
                    <a:lnTo>
                      <a:pt x="614" y="349"/>
                    </a:lnTo>
                    <a:lnTo>
                      <a:pt x="618" y="327"/>
                    </a:lnTo>
                    <a:lnTo>
                      <a:pt x="621" y="302"/>
                    </a:lnTo>
                    <a:lnTo>
                      <a:pt x="623" y="277"/>
                    </a:lnTo>
                    <a:lnTo>
                      <a:pt x="621" y="250"/>
                    </a:lnTo>
                    <a:lnTo>
                      <a:pt x="618" y="225"/>
                    </a:lnTo>
                    <a:lnTo>
                      <a:pt x="614" y="202"/>
                    </a:lnTo>
                    <a:lnTo>
                      <a:pt x="606" y="179"/>
                    </a:lnTo>
                    <a:lnTo>
                      <a:pt x="598" y="159"/>
                    </a:lnTo>
                    <a:lnTo>
                      <a:pt x="587" y="139"/>
                    </a:lnTo>
                    <a:lnTo>
                      <a:pt x="574" y="120"/>
                    </a:lnTo>
                    <a:lnTo>
                      <a:pt x="561" y="103"/>
                    </a:lnTo>
                    <a:lnTo>
                      <a:pt x="547" y="86"/>
                    </a:lnTo>
                    <a:lnTo>
                      <a:pt x="530" y="72"/>
                    </a:lnTo>
                    <a:lnTo>
                      <a:pt x="512" y="58"/>
                    </a:lnTo>
                    <a:lnTo>
                      <a:pt x="493" y="46"/>
                    </a:lnTo>
                    <a:lnTo>
                      <a:pt x="473" y="36"/>
                    </a:lnTo>
                    <a:lnTo>
                      <a:pt x="453" y="26"/>
                    </a:lnTo>
                    <a:lnTo>
                      <a:pt x="430" y="18"/>
                    </a:lnTo>
                    <a:lnTo>
                      <a:pt x="408" y="11"/>
                    </a:lnTo>
                    <a:lnTo>
                      <a:pt x="384" y="7"/>
                    </a:lnTo>
                    <a:lnTo>
                      <a:pt x="361" y="3"/>
                    </a:lnTo>
                    <a:lnTo>
                      <a:pt x="336" y="1"/>
                    </a:lnTo>
                    <a:lnTo>
                      <a:pt x="312" y="0"/>
                    </a:lnTo>
                    <a:close/>
                    <a:moveTo>
                      <a:pt x="312" y="159"/>
                    </a:moveTo>
                    <a:lnTo>
                      <a:pt x="329" y="160"/>
                    </a:lnTo>
                    <a:lnTo>
                      <a:pt x="346" y="163"/>
                    </a:lnTo>
                    <a:lnTo>
                      <a:pt x="354" y="166"/>
                    </a:lnTo>
                    <a:lnTo>
                      <a:pt x="362" y="168"/>
                    </a:lnTo>
                    <a:lnTo>
                      <a:pt x="369" y="171"/>
                    </a:lnTo>
                    <a:lnTo>
                      <a:pt x="375" y="176"/>
                    </a:lnTo>
                    <a:lnTo>
                      <a:pt x="388" y="184"/>
                    </a:lnTo>
                    <a:lnTo>
                      <a:pt x="399" y="194"/>
                    </a:lnTo>
                    <a:lnTo>
                      <a:pt x="408" y="205"/>
                    </a:lnTo>
                    <a:lnTo>
                      <a:pt x="416" y="217"/>
                    </a:lnTo>
                    <a:lnTo>
                      <a:pt x="421" y="231"/>
                    </a:lnTo>
                    <a:lnTo>
                      <a:pt x="426" y="245"/>
                    </a:lnTo>
                    <a:lnTo>
                      <a:pt x="429" y="261"/>
                    </a:lnTo>
                    <a:lnTo>
                      <a:pt x="429" y="277"/>
                    </a:lnTo>
                    <a:lnTo>
                      <a:pt x="429" y="292"/>
                    </a:lnTo>
                    <a:lnTo>
                      <a:pt x="426" y="308"/>
                    </a:lnTo>
                    <a:lnTo>
                      <a:pt x="421" y="321"/>
                    </a:lnTo>
                    <a:lnTo>
                      <a:pt x="416" y="335"/>
                    </a:lnTo>
                    <a:lnTo>
                      <a:pt x="408" y="347"/>
                    </a:lnTo>
                    <a:lnTo>
                      <a:pt x="399" y="358"/>
                    </a:lnTo>
                    <a:lnTo>
                      <a:pt x="388" y="368"/>
                    </a:lnTo>
                    <a:lnTo>
                      <a:pt x="375" y="376"/>
                    </a:lnTo>
                    <a:lnTo>
                      <a:pt x="362" y="383"/>
                    </a:lnTo>
                    <a:lnTo>
                      <a:pt x="346" y="388"/>
                    </a:lnTo>
                    <a:lnTo>
                      <a:pt x="329" y="391"/>
                    </a:lnTo>
                    <a:lnTo>
                      <a:pt x="312" y="392"/>
                    </a:lnTo>
                    <a:lnTo>
                      <a:pt x="294" y="391"/>
                    </a:lnTo>
                    <a:lnTo>
                      <a:pt x="277" y="388"/>
                    </a:lnTo>
                    <a:lnTo>
                      <a:pt x="269" y="386"/>
                    </a:lnTo>
                    <a:lnTo>
                      <a:pt x="261" y="383"/>
                    </a:lnTo>
                    <a:lnTo>
                      <a:pt x="254" y="380"/>
                    </a:lnTo>
                    <a:lnTo>
                      <a:pt x="248" y="376"/>
                    </a:lnTo>
                    <a:lnTo>
                      <a:pt x="235" y="368"/>
                    </a:lnTo>
                    <a:lnTo>
                      <a:pt x="224" y="358"/>
                    </a:lnTo>
                    <a:lnTo>
                      <a:pt x="215" y="347"/>
                    </a:lnTo>
                    <a:lnTo>
                      <a:pt x="207" y="335"/>
                    </a:lnTo>
                    <a:lnTo>
                      <a:pt x="202" y="321"/>
                    </a:lnTo>
                    <a:lnTo>
                      <a:pt x="197" y="308"/>
                    </a:lnTo>
                    <a:lnTo>
                      <a:pt x="194" y="292"/>
                    </a:lnTo>
                    <a:lnTo>
                      <a:pt x="194" y="277"/>
                    </a:lnTo>
                    <a:lnTo>
                      <a:pt x="194" y="261"/>
                    </a:lnTo>
                    <a:lnTo>
                      <a:pt x="197" y="245"/>
                    </a:lnTo>
                    <a:lnTo>
                      <a:pt x="202" y="231"/>
                    </a:lnTo>
                    <a:lnTo>
                      <a:pt x="207" y="217"/>
                    </a:lnTo>
                    <a:lnTo>
                      <a:pt x="215" y="205"/>
                    </a:lnTo>
                    <a:lnTo>
                      <a:pt x="224" y="194"/>
                    </a:lnTo>
                    <a:lnTo>
                      <a:pt x="235" y="184"/>
                    </a:lnTo>
                    <a:lnTo>
                      <a:pt x="248" y="176"/>
                    </a:lnTo>
                    <a:lnTo>
                      <a:pt x="254" y="171"/>
                    </a:lnTo>
                    <a:lnTo>
                      <a:pt x="261" y="168"/>
                    </a:lnTo>
                    <a:lnTo>
                      <a:pt x="269" y="166"/>
                    </a:lnTo>
                    <a:lnTo>
                      <a:pt x="277" y="163"/>
                    </a:lnTo>
                    <a:lnTo>
                      <a:pt x="294" y="160"/>
                    </a:lnTo>
                    <a:lnTo>
                      <a:pt x="312" y="159"/>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1" name="Rectangle 68"/>
              <p:cNvSpPr>
                <a:spLocks noChangeArrowheads="1"/>
              </p:cNvSpPr>
              <p:nvPr userDrawn="1"/>
            </p:nvSpPr>
            <p:spPr bwMode="auto">
              <a:xfrm>
                <a:off x="5856102" y="6372226"/>
                <a:ext cx="47628"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2" name="Freeform 69"/>
              <p:cNvSpPr>
                <a:spLocks/>
              </p:cNvSpPr>
              <p:nvPr userDrawn="1"/>
            </p:nvSpPr>
            <p:spPr bwMode="auto">
              <a:xfrm>
                <a:off x="5935483" y="6372226"/>
                <a:ext cx="169874" cy="220662"/>
              </a:xfrm>
              <a:custGeom>
                <a:avLst/>
                <a:gdLst>
                  <a:gd name="T0" fmla="*/ 48494 w 641"/>
                  <a:gd name="T1" fmla="*/ 0 h 836"/>
                  <a:gd name="T2" fmla="*/ 0 w 641"/>
                  <a:gd name="T3" fmla="*/ 0 h 836"/>
                  <a:gd name="T4" fmla="*/ 0 w 641"/>
                  <a:gd name="T5" fmla="*/ 220663 h 836"/>
                  <a:gd name="T6" fmla="*/ 48494 w 641"/>
                  <a:gd name="T7" fmla="*/ 220663 h 836"/>
                  <a:gd name="T8" fmla="*/ 48494 w 641"/>
                  <a:gd name="T9" fmla="*/ 165233 h 836"/>
                  <a:gd name="T10" fmla="*/ 101759 w 641"/>
                  <a:gd name="T11" fmla="*/ 220663 h 836"/>
                  <a:gd name="T12" fmla="*/ 169863 w 641"/>
                  <a:gd name="T13" fmla="*/ 220663 h 836"/>
                  <a:gd name="T14" fmla="*/ 96989 w 641"/>
                  <a:gd name="T15" fmla="*/ 147285 h 836"/>
                  <a:gd name="T16" fmla="*/ 165358 w 641"/>
                  <a:gd name="T17" fmla="*/ 84200 h 836"/>
                  <a:gd name="T18" fmla="*/ 99109 w 641"/>
                  <a:gd name="T19" fmla="*/ 84200 h 836"/>
                  <a:gd name="T20" fmla="*/ 48494 w 641"/>
                  <a:gd name="T21" fmla="*/ 133559 h 836"/>
                  <a:gd name="T22" fmla="*/ 48494 w 641"/>
                  <a:gd name="T23" fmla="*/ 0 h 8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 h="836">
                    <a:moveTo>
                      <a:pt x="183" y="0"/>
                    </a:moveTo>
                    <a:lnTo>
                      <a:pt x="0" y="0"/>
                    </a:lnTo>
                    <a:lnTo>
                      <a:pt x="0" y="836"/>
                    </a:lnTo>
                    <a:lnTo>
                      <a:pt x="183" y="836"/>
                    </a:lnTo>
                    <a:lnTo>
                      <a:pt x="183" y="626"/>
                    </a:lnTo>
                    <a:lnTo>
                      <a:pt x="384" y="836"/>
                    </a:lnTo>
                    <a:lnTo>
                      <a:pt x="641" y="836"/>
                    </a:lnTo>
                    <a:lnTo>
                      <a:pt x="366" y="558"/>
                    </a:lnTo>
                    <a:lnTo>
                      <a:pt x="624" y="319"/>
                    </a:lnTo>
                    <a:lnTo>
                      <a:pt x="374" y="319"/>
                    </a:lnTo>
                    <a:lnTo>
                      <a:pt x="183" y="506"/>
                    </a:lnTo>
                    <a:lnTo>
                      <a:pt x="183"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3" name="Freeform 70"/>
              <p:cNvSpPr>
                <a:spLocks/>
              </p:cNvSpPr>
              <p:nvPr userDrawn="1"/>
            </p:nvSpPr>
            <p:spPr bwMode="auto">
              <a:xfrm>
                <a:off x="6110119" y="6451601"/>
                <a:ext cx="119071" cy="146049"/>
              </a:xfrm>
              <a:custGeom>
                <a:avLst/>
                <a:gdLst>
                  <a:gd name="T0" fmla="*/ 104312 w 452"/>
                  <a:gd name="T1" fmla="*/ 4771 h 551"/>
                  <a:gd name="T2" fmla="*/ 87453 w 452"/>
                  <a:gd name="T3" fmla="*/ 1060 h 551"/>
                  <a:gd name="T4" fmla="*/ 70331 w 452"/>
                  <a:gd name="T5" fmla="*/ 0 h 551"/>
                  <a:gd name="T6" fmla="*/ 56897 w 452"/>
                  <a:gd name="T7" fmla="*/ 795 h 551"/>
                  <a:gd name="T8" fmla="*/ 44254 w 452"/>
                  <a:gd name="T9" fmla="*/ 4241 h 551"/>
                  <a:gd name="T10" fmla="*/ 32663 w 452"/>
                  <a:gd name="T11" fmla="*/ 9542 h 551"/>
                  <a:gd name="T12" fmla="*/ 22917 w 452"/>
                  <a:gd name="T13" fmla="*/ 16964 h 551"/>
                  <a:gd name="T14" fmla="*/ 15541 w 452"/>
                  <a:gd name="T15" fmla="*/ 26771 h 551"/>
                  <a:gd name="T16" fmla="*/ 11063 w 452"/>
                  <a:gd name="T17" fmla="*/ 39229 h 551"/>
                  <a:gd name="T18" fmla="*/ 10537 w 452"/>
                  <a:gd name="T19" fmla="*/ 53013 h 551"/>
                  <a:gd name="T20" fmla="*/ 12907 w 452"/>
                  <a:gd name="T21" fmla="*/ 64145 h 551"/>
                  <a:gd name="T22" fmla="*/ 17649 w 452"/>
                  <a:gd name="T23" fmla="*/ 72097 h 551"/>
                  <a:gd name="T24" fmla="*/ 24497 w 452"/>
                  <a:gd name="T25" fmla="*/ 77929 h 551"/>
                  <a:gd name="T26" fmla="*/ 32136 w 452"/>
                  <a:gd name="T27" fmla="*/ 81905 h 551"/>
                  <a:gd name="T28" fmla="*/ 40566 w 452"/>
                  <a:gd name="T29" fmla="*/ 84555 h 551"/>
                  <a:gd name="T30" fmla="*/ 48995 w 452"/>
                  <a:gd name="T31" fmla="*/ 86676 h 551"/>
                  <a:gd name="T32" fmla="*/ 56897 w 452"/>
                  <a:gd name="T33" fmla="*/ 88531 h 551"/>
                  <a:gd name="T34" fmla="*/ 63219 w 452"/>
                  <a:gd name="T35" fmla="*/ 90387 h 551"/>
                  <a:gd name="T36" fmla="*/ 68224 w 452"/>
                  <a:gd name="T37" fmla="*/ 93567 h 551"/>
                  <a:gd name="T38" fmla="*/ 70595 w 452"/>
                  <a:gd name="T39" fmla="*/ 97808 h 551"/>
                  <a:gd name="T40" fmla="*/ 70331 w 452"/>
                  <a:gd name="T41" fmla="*/ 102315 h 551"/>
                  <a:gd name="T42" fmla="*/ 67697 w 452"/>
                  <a:gd name="T43" fmla="*/ 106556 h 551"/>
                  <a:gd name="T44" fmla="*/ 60585 w 452"/>
                  <a:gd name="T45" fmla="*/ 109736 h 551"/>
                  <a:gd name="T46" fmla="*/ 52683 w 452"/>
                  <a:gd name="T47" fmla="*/ 110001 h 551"/>
                  <a:gd name="T48" fmla="*/ 42673 w 452"/>
                  <a:gd name="T49" fmla="*/ 108411 h 551"/>
                  <a:gd name="T50" fmla="*/ 32400 w 452"/>
                  <a:gd name="T51" fmla="*/ 104435 h 551"/>
                  <a:gd name="T52" fmla="*/ 22917 w 452"/>
                  <a:gd name="T53" fmla="*/ 99929 h 551"/>
                  <a:gd name="T54" fmla="*/ 0 w 452"/>
                  <a:gd name="T55" fmla="*/ 130146 h 551"/>
                  <a:gd name="T56" fmla="*/ 19493 w 452"/>
                  <a:gd name="T57" fmla="*/ 139688 h 551"/>
                  <a:gd name="T58" fmla="*/ 40302 w 452"/>
                  <a:gd name="T59" fmla="*/ 144990 h 551"/>
                  <a:gd name="T60" fmla="*/ 59532 w 452"/>
                  <a:gd name="T61" fmla="*/ 146050 h 551"/>
                  <a:gd name="T62" fmla="*/ 73756 w 452"/>
                  <a:gd name="T63" fmla="*/ 144195 h 551"/>
                  <a:gd name="T64" fmla="*/ 86927 w 452"/>
                  <a:gd name="T65" fmla="*/ 140484 h 551"/>
                  <a:gd name="T66" fmla="*/ 99044 w 452"/>
                  <a:gd name="T67" fmla="*/ 134122 h 551"/>
                  <a:gd name="T68" fmla="*/ 108790 w 452"/>
                  <a:gd name="T69" fmla="*/ 125640 h 551"/>
                  <a:gd name="T70" fmla="*/ 115639 w 452"/>
                  <a:gd name="T71" fmla="*/ 114242 h 551"/>
                  <a:gd name="T72" fmla="*/ 118800 w 452"/>
                  <a:gd name="T73" fmla="*/ 100194 h 551"/>
                  <a:gd name="T74" fmla="*/ 118800 w 452"/>
                  <a:gd name="T75" fmla="*/ 89061 h 551"/>
                  <a:gd name="T76" fmla="*/ 116956 w 452"/>
                  <a:gd name="T77" fmla="*/ 81109 h 551"/>
                  <a:gd name="T78" fmla="*/ 114058 w 452"/>
                  <a:gd name="T79" fmla="*/ 74218 h 551"/>
                  <a:gd name="T80" fmla="*/ 109580 w 452"/>
                  <a:gd name="T81" fmla="*/ 68651 h 551"/>
                  <a:gd name="T82" fmla="*/ 104048 w 452"/>
                  <a:gd name="T83" fmla="*/ 64145 h 551"/>
                  <a:gd name="T84" fmla="*/ 95092 w 452"/>
                  <a:gd name="T85" fmla="*/ 59109 h 551"/>
                  <a:gd name="T86" fmla="*/ 79551 w 452"/>
                  <a:gd name="T87" fmla="*/ 54603 h 551"/>
                  <a:gd name="T88" fmla="*/ 69805 w 452"/>
                  <a:gd name="T89" fmla="*/ 52483 h 551"/>
                  <a:gd name="T90" fmla="*/ 62956 w 452"/>
                  <a:gd name="T91" fmla="*/ 49832 h 551"/>
                  <a:gd name="T92" fmla="*/ 59268 w 452"/>
                  <a:gd name="T93" fmla="*/ 46916 h 551"/>
                  <a:gd name="T94" fmla="*/ 57688 w 452"/>
                  <a:gd name="T95" fmla="*/ 42410 h 551"/>
                  <a:gd name="T96" fmla="*/ 58741 w 452"/>
                  <a:gd name="T97" fmla="*/ 38964 h 551"/>
                  <a:gd name="T98" fmla="*/ 63219 w 452"/>
                  <a:gd name="T99" fmla="*/ 34988 h 551"/>
                  <a:gd name="T100" fmla="*/ 70595 w 452"/>
                  <a:gd name="T101" fmla="*/ 33133 h 551"/>
                  <a:gd name="T102" fmla="*/ 81658 w 452"/>
                  <a:gd name="T103" fmla="*/ 33928 h 551"/>
                  <a:gd name="T104" fmla="*/ 88507 w 452"/>
                  <a:gd name="T105" fmla="*/ 35519 h 551"/>
                  <a:gd name="T106" fmla="*/ 9904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9"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200"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8" y="541"/>
                    </a:lnTo>
                    <a:lnTo>
                      <a:pt x="314" y="535"/>
                    </a:lnTo>
                    <a:lnTo>
                      <a:pt x="330" y="530"/>
                    </a:lnTo>
                    <a:lnTo>
                      <a:pt x="346" y="523"/>
                    </a:lnTo>
                    <a:lnTo>
                      <a:pt x="361" y="515"/>
                    </a:lnTo>
                    <a:lnTo>
                      <a:pt x="376" y="506"/>
                    </a:lnTo>
                    <a:lnTo>
                      <a:pt x="388" y="496"/>
                    </a:lnTo>
                    <a:lnTo>
                      <a:pt x="400" y="485"/>
                    </a:lnTo>
                    <a:lnTo>
                      <a:pt x="413" y="474"/>
                    </a:lnTo>
                    <a:lnTo>
                      <a:pt x="422" y="460"/>
                    </a:lnTo>
                    <a:lnTo>
                      <a:pt x="431" y="447"/>
                    </a:lnTo>
                    <a:lnTo>
                      <a:pt x="439"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3"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3" y="138"/>
                    </a:lnTo>
                    <a:lnTo>
                      <a:pt x="240" y="132"/>
                    </a:lnTo>
                    <a:lnTo>
                      <a:pt x="249" y="129"/>
                    </a:lnTo>
                    <a:lnTo>
                      <a:pt x="259" y="127"/>
                    </a:lnTo>
                    <a:lnTo>
                      <a:pt x="268" y="125"/>
                    </a:lnTo>
                    <a:lnTo>
                      <a:pt x="277" y="125"/>
                    </a:lnTo>
                    <a:lnTo>
                      <a:pt x="293" y="125"/>
                    </a:lnTo>
                    <a:lnTo>
                      <a:pt x="310" y="128"/>
                    </a:lnTo>
                    <a:lnTo>
                      <a:pt x="319" y="130"/>
                    </a:lnTo>
                    <a:lnTo>
                      <a:pt x="328" y="132"/>
                    </a:lnTo>
                    <a:lnTo>
                      <a:pt x="336" y="134"/>
                    </a:lnTo>
                    <a:lnTo>
                      <a:pt x="345" y="137"/>
                    </a:lnTo>
                    <a:lnTo>
                      <a:pt x="360" y="143"/>
                    </a:lnTo>
                    <a:lnTo>
                      <a:pt x="376" y="150"/>
                    </a:lnTo>
                    <a:lnTo>
                      <a:pt x="437" y="34"/>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4" name="Freeform 71"/>
              <p:cNvSpPr>
                <a:spLocks/>
              </p:cNvSpPr>
              <p:nvPr userDrawn="1"/>
            </p:nvSpPr>
            <p:spPr bwMode="auto">
              <a:xfrm>
                <a:off x="6246653" y="6451601"/>
                <a:ext cx="120658" cy="146049"/>
              </a:xfrm>
              <a:custGeom>
                <a:avLst/>
                <a:gdLst>
                  <a:gd name="T0" fmla="*/ 105702 w 452"/>
                  <a:gd name="T1" fmla="*/ 4771 h 551"/>
                  <a:gd name="T2" fmla="*/ 88619 w 452"/>
                  <a:gd name="T3" fmla="*/ 1060 h 551"/>
                  <a:gd name="T4" fmla="*/ 71269 w 452"/>
                  <a:gd name="T5" fmla="*/ 0 h 551"/>
                  <a:gd name="T6" fmla="*/ 57656 w 452"/>
                  <a:gd name="T7" fmla="*/ 795 h 551"/>
                  <a:gd name="T8" fmla="*/ 44843 w 452"/>
                  <a:gd name="T9" fmla="*/ 4241 h 551"/>
                  <a:gd name="T10" fmla="*/ 33099 w 452"/>
                  <a:gd name="T11" fmla="*/ 9542 h 551"/>
                  <a:gd name="T12" fmla="*/ 23222 w 452"/>
                  <a:gd name="T13" fmla="*/ 16964 h 551"/>
                  <a:gd name="T14" fmla="*/ 15749 w 452"/>
                  <a:gd name="T15" fmla="*/ 26771 h 551"/>
                  <a:gd name="T16" fmla="*/ 11211 w 452"/>
                  <a:gd name="T17" fmla="*/ 39229 h 551"/>
                  <a:gd name="T18" fmla="*/ 10677 w 452"/>
                  <a:gd name="T19" fmla="*/ 53013 h 551"/>
                  <a:gd name="T20" fmla="*/ 13079 w 452"/>
                  <a:gd name="T21" fmla="*/ 64145 h 551"/>
                  <a:gd name="T22" fmla="*/ 17884 w 452"/>
                  <a:gd name="T23" fmla="*/ 72097 h 551"/>
                  <a:gd name="T24" fmla="*/ 24824 w 452"/>
                  <a:gd name="T25" fmla="*/ 77929 h 551"/>
                  <a:gd name="T26" fmla="*/ 32565 w 452"/>
                  <a:gd name="T27" fmla="*/ 81905 h 551"/>
                  <a:gd name="T28" fmla="*/ 41106 w 452"/>
                  <a:gd name="T29" fmla="*/ 84555 h 551"/>
                  <a:gd name="T30" fmla="*/ 49648 w 452"/>
                  <a:gd name="T31" fmla="*/ 86676 h 551"/>
                  <a:gd name="T32" fmla="*/ 57656 w 452"/>
                  <a:gd name="T33" fmla="*/ 88531 h 551"/>
                  <a:gd name="T34" fmla="*/ 64062 w 452"/>
                  <a:gd name="T35" fmla="*/ 90387 h 551"/>
                  <a:gd name="T36" fmla="*/ 68867 w 452"/>
                  <a:gd name="T37" fmla="*/ 93567 h 551"/>
                  <a:gd name="T38" fmla="*/ 71536 w 452"/>
                  <a:gd name="T39" fmla="*/ 97808 h 551"/>
                  <a:gd name="T40" fmla="*/ 71269 w 452"/>
                  <a:gd name="T41" fmla="*/ 102315 h 551"/>
                  <a:gd name="T42" fmla="*/ 68600 w 452"/>
                  <a:gd name="T43" fmla="*/ 106556 h 551"/>
                  <a:gd name="T44" fmla="*/ 61393 w 452"/>
                  <a:gd name="T45" fmla="*/ 109736 h 551"/>
                  <a:gd name="T46" fmla="*/ 53118 w 452"/>
                  <a:gd name="T47" fmla="*/ 110001 h 551"/>
                  <a:gd name="T48" fmla="*/ 43242 w 452"/>
                  <a:gd name="T49" fmla="*/ 108411 h 551"/>
                  <a:gd name="T50" fmla="*/ 32832 w 452"/>
                  <a:gd name="T51" fmla="*/ 104435 h 551"/>
                  <a:gd name="T52" fmla="*/ 23222 w 452"/>
                  <a:gd name="T53" fmla="*/ 99929 h 551"/>
                  <a:gd name="T54" fmla="*/ 0 w 452"/>
                  <a:gd name="T55" fmla="*/ 130146 h 551"/>
                  <a:gd name="T56" fmla="*/ 19752 w 452"/>
                  <a:gd name="T57" fmla="*/ 139688 h 551"/>
                  <a:gd name="T58" fmla="*/ 40839 w 452"/>
                  <a:gd name="T59" fmla="*/ 144990 h 551"/>
                  <a:gd name="T60" fmla="*/ 60325 w 452"/>
                  <a:gd name="T61" fmla="*/ 146050 h 551"/>
                  <a:gd name="T62" fmla="*/ 74739 w 452"/>
                  <a:gd name="T63" fmla="*/ 144195 h 551"/>
                  <a:gd name="T64" fmla="*/ 88085 w 452"/>
                  <a:gd name="T65" fmla="*/ 140484 h 551"/>
                  <a:gd name="T66" fmla="*/ 100097 w 452"/>
                  <a:gd name="T67" fmla="*/ 134122 h 551"/>
                  <a:gd name="T68" fmla="*/ 109973 w 452"/>
                  <a:gd name="T69" fmla="*/ 125640 h 551"/>
                  <a:gd name="T70" fmla="*/ 116913 w 452"/>
                  <a:gd name="T71" fmla="*/ 114242 h 551"/>
                  <a:gd name="T72" fmla="*/ 120383 w 452"/>
                  <a:gd name="T73" fmla="*/ 100194 h 551"/>
                  <a:gd name="T74" fmla="*/ 120383 w 452"/>
                  <a:gd name="T75" fmla="*/ 89061 h 551"/>
                  <a:gd name="T76" fmla="*/ 118515 w 452"/>
                  <a:gd name="T77" fmla="*/ 81109 h 551"/>
                  <a:gd name="T78" fmla="*/ 115312 w 452"/>
                  <a:gd name="T79" fmla="*/ 74218 h 551"/>
                  <a:gd name="T80" fmla="*/ 111041 w 452"/>
                  <a:gd name="T81" fmla="*/ 68651 h 551"/>
                  <a:gd name="T82" fmla="*/ 105435 w 452"/>
                  <a:gd name="T83" fmla="*/ 64145 h 551"/>
                  <a:gd name="T84" fmla="*/ 96360 w 452"/>
                  <a:gd name="T85" fmla="*/ 59109 h 551"/>
                  <a:gd name="T86" fmla="*/ 80611 w 452"/>
                  <a:gd name="T87" fmla="*/ 54603 h 551"/>
                  <a:gd name="T88" fmla="*/ 70735 w 452"/>
                  <a:gd name="T89" fmla="*/ 52483 h 551"/>
                  <a:gd name="T90" fmla="*/ 63795 w 452"/>
                  <a:gd name="T91" fmla="*/ 49832 h 551"/>
                  <a:gd name="T92" fmla="*/ 60058 w 452"/>
                  <a:gd name="T93" fmla="*/ 46916 h 551"/>
                  <a:gd name="T94" fmla="*/ 58457 w 452"/>
                  <a:gd name="T95" fmla="*/ 42410 h 551"/>
                  <a:gd name="T96" fmla="*/ 59524 w 452"/>
                  <a:gd name="T97" fmla="*/ 38964 h 551"/>
                  <a:gd name="T98" fmla="*/ 64062 w 452"/>
                  <a:gd name="T99" fmla="*/ 34988 h 551"/>
                  <a:gd name="T100" fmla="*/ 71536 w 452"/>
                  <a:gd name="T101" fmla="*/ 33133 h 551"/>
                  <a:gd name="T102" fmla="*/ 82747 w 452"/>
                  <a:gd name="T103" fmla="*/ 33928 h 551"/>
                  <a:gd name="T104" fmla="*/ 89687 w 452"/>
                  <a:gd name="T105" fmla="*/ 35519 h 551"/>
                  <a:gd name="T106" fmla="*/ 100364 w 452"/>
                  <a:gd name="T107" fmla="*/ 39760 h 5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2" h="551">
                    <a:moveTo>
                      <a:pt x="437" y="34"/>
                    </a:moveTo>
                    <a:lnTo>
                      <a:pt x="417" y="25"/>
                    </a:lnTo>
                    <a:lnTo>
                      <a:pt x="396" y="18"/>
                    </a:lnTo>
                    <a:lnTo>
                      <a:pt x="375" y="12"/>
                    </a:lnTo>
                    <a:lnTo>
                      <a:pt x="353" y="8"/>
                    </a:lnTo>
                    <a:lnTo>
                      <a:pt x="332" y="4"/>
                    </a:lnTo>
                    <a:lnTo>
                      <a:pt x="311" y="1"/>
                    </a:lnTo>
                    <a:lnTo>
                      <a:pt x="289" y="0"/>
                    </a:lnTo>
                    <a:lnTo>
                      <a:pt x="267" y="0"/>
                    </a:lnTo>
                    <a:lnTo>
                      <a:pt x="249" y="0"/>
                    </a:lnTo>
                    <a:lnTo>
                      <a:pt x="233" y="1"/>
                    </a:lnTo>
                    <a:lnTo>
                      <a:pt x="216" y="3"/>
                    </a:lnTo>
                    <a:lnTo>
                      <a:pt x="200" y="7"/>
                    </a:lnTo>
                    <a:lnTo>
                      <a:pt x="183" y="11"/>
                    </a:lnTo>
                    <a:lnTo>
                      <a:pt x="168" y="16"/>
                    </a:lnTo>
                    <a:lnTo>
                      <a:pt x="152" y="21"/>
                    </a:lnTo>
                    <a:lnTo>
                      <a:pt x="137" y="28"/>
                    </a:lnTo>
                    <a:lnTo>
                      <a:pt x="124" y="36"/>
                    </a:lnTo>
                    <a:lnTo>
                      <a:pt x="111" y="44"/>
                    </a:lnTo>
                    <a:lnTo>
                      <a:pt x="98" y="54"/>
                    </a:lnTo>
                    <a:lnTo>
                      <a:pt x="87" y="64"/>
                    </a:lnTo>
                    <a:lnTo>
                      <a:pt x="76" y="75"/>
                    </a:lnTo>
                    <a:lnTo>
                      <a:pt x="67" y="87"/>
                    </a:lnTo>
                    <a:lnTo>
                      <a:pt x="59" y="101"/>
                    </a:lnTo>
                    <a:lnTo>
                      <a:pt x="52" y="115"/>
                    </a:lnTo>
                    <a:lnTo>
                      <a:pt x="47" y="131"/>
                    </a:lnTo>
                    <a:lnTo>
                      <a:pt x="42" y="148"/>
                    </a:lnTo>
                    <a:lnTo>
                      <a:pt x="40" y="165"/>
                    </a:lnTo>
                    <a:lnTo>
                      <a:pt x="39" y="184"/>
                    </a:lnTo>
                    <a:lnTo>
                      <a:pt x="40" y="200"/>
                    </a:lnTo>
                    <a:lnTo>
                      <a:pt x="41" y="215"/>
                    </a:lnTo>
                    <a:lnTo>
                      <a:pt x="45" y="230"/>
                    </a:lnTo>
                    <a:lnTo>
                      <a:pt x="49" y="242"/>
                    </a:lnTo>
                    <a:lnTo>
                      <a:pt x="55" y="253"/>
                    </a:lnTo>
                    <a:lnTo>
                      <a:pt x="60" y="263"/>
                    </a:lnTo>
                    <a:lnTo>
                      <a:pt x="67" y="272"/>
                    </a:lnTo>
                    <a:lnTo>
                      <a:pt x="75" y="280"/>
                    </a:lnTo>
                    <a:lnTo>
                      <a:pt x="84" y="288"/>
                    </a:lnTo>
                    <a:lnTo>
                      <a:pt x="93" y="294"/>
                    </a:lnTo>
                    <a:lnTo>
                      <a:pt x="102" y="300"/>
                    </a:lnTo>
                    <a:lnTo>
                      <a:pt x="112" y="305"/>
                    </a:lnTo>
                    <a:lnTo>
                      <a:pt x="122" y="309"/>
                    </a:lnTo>
                    <a:lnTo>
                      <a:pt x="133" y="313"/>
                    </a:lnTo>
                    <a:lnTo>
                      <a:pt x="143" y="317"/>
                    </a:lnTo>
                    <a:lnTo>
                      <a:pt x="154" y="319"/>
                    </a:lnTo>
                    <a:lnTo>
                      <a:pt x="164" y="322"/>
                    </a:lnTo>
                    <a:lnTo>
                      <a:pt x="176" y="325"/>
                    </a:lnTo>
                    <a:lnTo>
                      <a:pt x="186" y="327"/>
                    </a:lnTo>
                    <a:lnTo>
                      <a:pt x="196" y="329"/>
                    </a:lnTo>
                    <a:lnTo>
                      <a:pt x="206" y="331"/>
                    </a:lnTo>
                    <a:lnTo>
                      <a:pt x="216" y="334"/>
                    </a:lnTo>
                    <a:lnTo>
                      <a:pt x="225" y="336"/>
                    </a:lnTo>
                    <a:lnTo>
                      <a:pt x="233" y="339"/>
                    </a:lnTo>
                    <a:lnTo>
                      <a:pt x="240" y="341"/>
                    </a:lnTo>
                    <a:lnTo>
                      <a:pt x="247" y="345"/>
                    </a:lnTo>
                    <a:lnTo>
                      <a:pt x="254" y="348"/>
                    </a:lnTo>
                    <a:lnTo>
                      <a:pt x="258" y="353"/>
                    </a:lnTo>
                    <a:lnTo>
                      <a:pt x="263" y="358"/>
                    </a:lnTo>
                    <a:lnTo>
                      <a:pt x="266" y="364"/>
                    </a:lnTo>
                    <a:lnTo>
                      <a:pt x="268" y="369"/>
                    </a:lnTo>
                    <a:lnTo>
                      <a:pt x="268" y="377"/>
                    </a:lnTo>
                    <a:lnTo>
                      <a:pt x="268" y="382"/>
                    </a:lnTo>
                    <a:lnTo>
                      <a:pt x="267" y="386"/>
                    </a:lnTo>
                    <a:lnTo>
                      <a:pt x="265" y="391"/>
                    </a:lnTo>
                    <a:lnTo>
                      <a:pt x="263" y="395"/>
                    </a:lnTo>
                    <a:lnTo>
                      <a:pt x="257" y="402"/>
                    </a:lnTo>
                    <a:lnTo>
                      <a:pt x="248" y="408"/>
                    </a:lnTo>
                    <a:lnTo>
                      <a:pt x="239" y="411"/>
                    </a:lnTo>
                    <a:lnTo>
                      <a:pt x="230" y="414"/>
                    </a:lnTo>
                    <a:lnTo>
                      <a:pt x="220" y="415"/>
                    </a:lnTo>
                    <a:lnTo>
                      <a:pt x="211" y="416"/>
                    </a:lnTo>
                    <a:lnTo>
                      <a:pt x="199" y="415"/>
                    </a:lnTo>
                    <a:lnTo>
                      <a:pt x="188" y="414"/>
                    </a:lnTo>
                    <a:lnTo>
                      <a:pt x="174" y="412"/>
                    </a:lnTo>
                    <a:lnTo>
                      <a:pt x="162" y="409"/>
                    </a:lnTo>
                    <a:lnTo>
                      <a:pt x="149" y="404"/>
                    </a:lnTo>
                    <a:lnTo>
                      <a:pt x="135" y="400"/>
                    </a:lnTo>
                    <a:lnTo>
                      <a:pt x="123" y="394"/>
                    </a:lnTo>
                    <a:lnTo>
                      <a:pt x="111" y="388"/>
                    </a:lnTo>
                    <a:lnTo>
                      <a:pt x="98" y="383"/>
                    </a:lnTo>
                    <a:lnTo>
                      <a:pt x="87" y="377"/>
                    </a:lnTo>
                    <a:lnTo>
                      <a:pt x="76" y="371"/>
                    </a:lnTo>
                    <a:lnTo>
                      <a:pt x="66" y="364"/>
                    </a:lnTo>
                    <a:lnTo>
                      <a:pt x="0" y="491"/>
                    </a:lnTo>
                    <a:lnTo>
                      <a:pt x="23" y="505"/>
                    </a:lnTo>
                    <a:lnTo>
                      <a:pt x="48" y="517"/>
                    </a:lnTo>
                    <a:lnTo>
                      <a:pt x="74" y="527"/>
                    </a:lnTo>
                    <a:lnTo>
                      <a:pt x="99" y="536"/>
                    </a:lnTo>
                    <a:lnTo>
                      <a:pt x="126" y="543"/>
                    </a:lnTo>
                    <a:lnTo>
                      <a:pt x="153" y="547"/>
                    </a:lnTo>
                    <a:lnTo>
                      <a:pt x="181" y="550"/>
                    </a:lnTo>
                    <a:lnTo>
                      <a:pt x="208" y="551"/>
                    </a:lnTo>
                    <a:lnTo>
                      <a:pt x="226" y="551"/>
                    </a:lnTo>
                    <a:lnTo>
                      <a:pt x="244" y="550"/>
                    </a:lnTo>
                    <a:lnTo>
                      <a:pt x="262" y="547"/>
                    </a:lnTo>
                    <a:lnTo>
                      <a:pt x="280" y="544"/>
                    </a:lnTo>
                    <a:lnTo>
                      <a:pt x="297" y="541"/>
                    </a:lnTo>
                    <a:lnTo>
                      <a:pt x="314" y="535"/>
                    </a:lnTo>
                    <a:lnTo>
                      <a:pt x="330" y="530"/>
                    </a:lnTo>
                    <a:lnTo>
                      <a:pt x="346" y="523"/>
                    </a:lnTo>
                    <a:lnTo>
                      <a:pt x="361" y="515"/>
                    </a:lnTo>
                    <a:lnTo>
                      <a:pt x="375" y="506"/>
                    </a:lnTo>
                    <a:lnTo>
                      <a:pt x="388" y="496"/>
                    </a:lnTo>
                    <a:lnTo>
                      <a:pt x="400" y="485"/>
                    </a:lnTo>
                    <a:lnTo>
                      <a:pt x="412" y="474"/>
                    </a:lnTo>
                    <a:lnTo>
                      <a:pt x="422" y="460"/>
                    </a:lnTo>
                    <a:lnTo>
                      <a:pt x="431" y="447"/>
                    </a:lnTo>
                    <a:lnTo>
                      <a:pt x="438" y="431"/>
                    </a:lnTo>
                    <a:lnTo>
                      <a:pt x="444" y="414"/>
                    </a:lnTo>
                    <a:lnTo>
                      <a:pt x="449" y="397"/>
                    </a:lnTo>
                    <a:lnTo>
                      <a:pt x="451" y="378"/>
                    </a:lnTo>
                    <a:lnTo>
                      <a:pt x="452" y="358"/>
                    </a:lnTo>
                    <a:lnTo>
                      <a:pt x="452" y="347"/>
                    </a:lnTo>
                    <a:lnTo>
                      <a:pt x="451" y="336"/>
                    </a:lnTo>
                    <a:lnTo>
                      <a:pt x="450" y="326"/>
                    </a:lnTo>
                    <a:lnTo>
                      <a:pt x="447" y="316"/>
                    </a:lnTo>
                    <a:lnTo>
                      <a:pt x="444" y="306"/>
                    </a:lnTo>
                    <a:lnTo>
                      <a:pt x="441" y="297"/>
                    </a:lnTo>
                    <a:lnTo>
                      <a:pt x="437" y="288"/>
                    </a:lnTo>
                    <a:lnTo>
                      <a:pt x="432" y="280"/>
                    </a:lnTo>
                    <a:lnTo>
                      <a:pt x="427" y="273"/>
                    </a:lnTo>
                    <a:lnTo>
                      <a:pt x="422" y="265"/>
                    </a:lnTo>
                    <a:lnTo>
                      <a:pt x="416" y="259"/>
                    </a:lnTo>
                    <a:lnTo>
                      <a:pt x="409" y="253"/>
                    </a:lnTo>
                    <a:lnTo>
                      <a:pt x="403" y="246"/>
                    </a:lnTo>
                    <a:lnTo>
                      <a:pt x="395" y="242"/>
                    </a:lnTo>
                    <a:lnTo>
                      <a:pt x="387" y="236"/>
                    </a:lnTo>
                    <a:lnTo>
                      <a:pt x="379" y="232"/>
                    </a:lnTo>
                    <a:lnTo>
                      <a:pt x="361" y="223"/>
                    </a:lnTo>
                    <a:lnTo>
                      <a:pt x="343" y="216"/>
                    </a:lnTo>
                    <a:lnTo>
                      <a:pt x="323" y="210"/>
                    </a:lnTo>
                    <a:lnTo>
                      <a:pt x="302" y="206"/>
                    </a:lnTo>
                    <a:lnTo>
                      <a:pt x="291" y="204"/>
                    </a:lnTo>
                    <a:lnTo>
                      <a:pt x="278" y="202"/>
                    </a:lnTo>
                    <a:lnTo>
                      <a:pt x="265" y="198"/>
                    </a:lnTo>
                    <a:lnTo>
                      <a:pt x="252" y="194"/>
                    </a:lnTo>
                    <a:lnTo>
                      <a:pt x="245" y="191"/>
                    </a:lnTo>
                    <a:lnTo>
                      <a:pt x="239" y="188"/>
                    </a:lnTo>
                    <a:lnTo>
                      <a:pt x="234" y="185"/>
                    </a:lnTo>
                    <a:lnTo>
                      <a:pt x="229" y="181"/>
                    </a:lnTo>
                    <a:lnTo>
                      <a:pt x="225" y="177"/>
                    </a:lnTo>
                    <a:lnTo>
                      <a:pt x="221" y="172"/>
                    </a:lnTo>
                    <a:lnTo>
                      <a:pt x="220" y="167"/>
                    </a:lnTo>
                    <a:lnTo>
                      <a:pt x="219" y="160"/>
                    </a:lnTo>
                    <a:lnTo>
                      <a:pt x="220" y="156"/>
                    </a:lnTo>
                    <a:lnTo>
                      <a:pt x="221" y="151"/>
                    </a:lnTo>
                    <a:lnTo>
                      <a:pt x="223" y="147"/>
                    </a:lnTo>
                    <a:lnTo>
                      <a:pt x="226" y="143"/>
                    </a:lnTo>
                    <a:lnTo>
                      <a:pt x="231" y="138"/>
                    </a:lnTo>
                    <a:lnTo>
                      <a:pt x="240" y="132"/>
                    </a:lnTo>
                    <a:lnTo>
                      <a:pt x="249" y="129"/>
                    </a:lnTo>
                    <a:lnTo>
                      <a:pt x="258" y="127"/>
                    </a:lnTo>
                    <a:lnTo>
                      <a:pt x="268" y="125"/>
                    </a:lnTo>
                    <a:lnTo>
                      <a:pt x="277" y="125"/>
                    </a:lnTo>
                    <a:lnTo>
                      <a:pt x="293" y="125"/>
                    </a:lnTo>
                    <a:lnTo>
                      <a:pt x="310" y="128"/>
                    </a:lnTo>
                    <a:lnTo>
                      <a:pt x="319" y="130"/>
                    </a:lnTo>
                    <a:lnTo>
                      <a:pt x="328" y="132"/>
                    </a:lnTo>
                    <a:lnTo>
                      <a:pt x="336" y="134"/>
                    </a:lnTo>
                    <a:lnTo>
                      <a:pt x="344" y="137"/>
                    </a:lnTo>
                    <a:lnTo>
                      <a:pt x="360" y="143"/>
                    </a:lnTo>
                    <a:lnTo>
                      <a:pt x="376" y="150"/>
                    </a:lnTo>
                    <a:lnTo>
                      <a:pt x="437" y="34"/>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2" name="Freeform 72"/>
              <p:cNvSpPr>
                <a:spLocks/>
              </p:cNvSpPr>
              <p:nvPr userDrawn="1"/>
            </p:nvSpPr>
            <p:spPr bwMode="auto">
              <a:xfrm>
                <a:off x="6383186" y="6451601"/>
                <a:ext cx="107957" cy="146049"/>
              </a:xfrm>
              <a:custGeom>
                <a:avLst/>
                <a:gdLst>
                  <a:gd name="T0" fmla="*/ 104273 w 411"/>
                  <a:gd name="T1" fmla="*/ 6362 h 551"/>
                  <a:gd name="T2" fmla="*/ 96393 w 411"/>
                  <a:gd name="T3" fmla="*/ 2916 h 551"/>
                  <a:gd name="T4" fmla="*/ 88514 w 411"/>
                  <a:gd name="T5" fmla="*/ 1060 h 551"/>
                  <a:gd name="T6" fmla="*/ 80372 w 411"/>
                  <a:gd name="T7" fmla="*/ 0 h 551"/>
                  <a:gd name="T8" fmla="*/ 72229 w 411"/>
                  <a:gd name="T9" fmla="*/ 0 h 551"/>
                  <a:gd name="T10" fmla="*/ 64612 w 411"/>
                  <a:gd name="T11" fmla="*/ 795 h 551"/>
                  <a:gd name="T12" fmla="*/ 56733 w 411"/>
                  <a:gd name="T13" fmla="*/ 2121 h 551"/>
                  <a:gd name="T14" fmla="*/ 49904 w 411"/>
                  <a:gd name="T15" fmla="*/ 4241 h 551"/>
                  <a:gd name="T16" fmla="*/ 42812 w 411"/>
                  <a:gd name="T17" fmla="*/ 6892 h 551"/>
                  <a:gd name="T18" fmla="*/ 36509 w 411"/>
                  <a:gd name="T19" fmla="*/ 10072 h 551"/>
                  <a:gd name="T20" fmla="*/ 30468 w 411"/>
                  <a:gd name="T21" fmla="*/ 14048 h 551"/>
                  <a:gd name="T22" fmla="*/ 24689 w 411"/>
                  <a:gd name="T23" fmla="*/ 18289 h 551"/>
                  <a:gd name="T24" fmla="*/ 19436 w 411"/>
                  <a:gd name="T25" fmla="*/ 23061 h 551"/>
                  <a:gd name="T26" fmla="*/ 15234 w 411"/>
                  <a:gd name="T27" fmla="*/ 28892 h 551"/>
                  <a:gd name="T28" fmla="*/ 11031 w 411"/>
                  <a:gd name="T29" fmla="*/ 34458 h 551"/>
                  <a:gd name="T30" fmla="*/ 7354 w 411"/>
                  <a:gd name="T31" fmla="*/ 40820 h 551"/>
                  <a:gd name="T32" fmla="*/ 4728 w 411"/>
                  <a:gd name="T33" fmla="*/ 47711 h 551"/>
                  <a:gd name="T34" fmla="*/ 2364 w 411"/>
                  <a:gd name="T35" fmla="*/ 54868 h 551"/>
                  <a:gd name="T36" fmla="*/ 1051 w 411"/>
                  <a:gd name="T37" fmla="*/ 62555 h 551"/>
                  <a:gd name="T38" fmla="*/ 525 w 411"/>
                  <a:gd name="T39" fmla="*/ 70242 h 551"/>
                  <a:gd name="T40" fmla="*/ 525 w 411"/>
                  <a:gd name="T41" fmla="*/ 78459 h 551"/>
                  <a:gd name="T42" fmla="*/ 1051 w 411"/>
                  <a:gd name="T43" fmla="*/ 85881 h 551"/>
                  <a:gd name="T44" fmla="*/ 2364 w 411"/>
                  <a:gd name="T45" fmla="*/ 92772 h 551"/>
                  <a:gd name="T46" fmla="*/ 4728 w 411"/>
                  <a:gd name="T47" fmla="*/ 99929 h 551"/>
                  <a:gd name="T48" fmla="*/ 7354 w 411"/>
                  <a:gd name="T49" fmla="*/ 106556 h 551"/>
                  <a:gd name="T50" fmla="*/ 11031 w 411"/>
                  <a:gd name="T51" fmla="*/ 112387 h 551"/>
                  <a:gd name="T52" fmla="*/ 15234 w 411"/>
                  <a:gd name="T53" fmla="*/ 118218 h 551"/>
                  <a:gd name="T54" fmla="*/ 19436 w 411"/>
                  <a:gd name="T55" fmla="*/ 123520 h 551"/>
                  <a:gd name="T56" fmla="*/ 24427 w 411"/>
                  <a:gd name="T57" fmla="*/ 128291 h 551"/>
                  <a:gd name="T58" fmla="*/ 30205 w 411"/>
                  <a:gd name="T59" fmla="*/ 132267 h 551"/>
                  <a:gd name="T60" fmla="*/ 35983 w 411"/>
                  <a:gd name="T61" fmla="*/ 136243 h 551"/>
                  <a:gd name="T62" fmla="*/ 42024 w 411"/>
                  <a:gd name="T63" fmla="*/ 139423 h 551"/>
                  <a:gd name="T64" fmla="*/ 48853 w 411"/>
                  <a:gd name="T65" fmla="*/ 141809 h 551"/>
                  <a:gd name="T66" fmla="*/ 55682 w 411"/>
                  <a:gd name="T67" fmla="*/ 143929 h 551"/>
                  <a:gd name="T68" fmla="*/ 62774 w 411"/>
                  <a:gd name="T69" fmla="*/ 145520 h 551"/>
                  <a:gd name="T70" fmla="*/ 70391 w 411"/>
                  <a:gd name="T71" fmla="*/ 146050 h 551"/>
                  <a:gd name="T72" fmla="*/ 78270 w 411"/>
                  <a:gd name="T73" fmla="*/ 146050 h 551"/>
                  <a:gd name="T74" fmla="*/ 87200 w 411"/>
                  <a:gd name="T75" fmla="*/ 144990 h 551"/>
                  <a:gd name="T76" fmla="*/ 95605 w 411"/>
                  <a:gd name="T77" fmla="*/ 143134 h 551"/>
                  <a:gd name="T78" fmla="*/ 103748 w 411"/>
                  <a:gd name="T79" fmla="*/ 140484 h 551"/>
                  <a:gd name="T80" fmla="*/ 107950 w 411"/>
                  <a:gd name="T81" fmla="*/ 97278 h 551"/>
                  <a:gd name="T82" fmla="*/ 100596 w 411"/>
                  <a:gd name="T83" fmla="*/ 102315 h 551"/>
                  <a:gd name="T84" fmla="*/ 92454 w 411"/>
                  <a:gd name="T85" fmla="*/ 105230 h 551"/>
                  <a:gd name="T86" fmla="*/ 83786 w 411"/>
                  <a:gd name="T87" fmla="*/ 106556 h 551"/>
                  <a:gd name="T88" fmla="*/ 74593 w 411"/>
                  <a:gd name="T89" fmla="*/ 105230 h 551"/>
                  <a:gd name="T90" fmla="*/ 66188 w 411"/>
                  <a:gd name="T91" fmla="*/ 102315 h 551"/>
                  <a:gd name="T92" fmla="*/ 59359 w 411"/>
                  <a:gd name="T93" fmla="*/ 97013 h 551"/>
                  <a:gd name="T94" fmla="*/ 54106 w 411"/>
                  <a:gd name="T95" fmla="*/ 90387 h 551"/>
                  <a:gd name="T96" fmla="*/ 52530 w 411"/>
                  <a:gd name="T97" fmla="*/ 86411 h 551"/>
                  <a:gd name="T98" fmla="*/ 50955 w 411"/>
                  <a:gd name="T99" fmla="*/ 82170 h 551"/>
                  <a:gd name="T100" fmla="*/ 49904 w 411"/>
                  <a:gd name="T101" fmla="*/ 72892 h 551"/>
                  <a:gd name="T102" fmla="*/ 50955 w 411"/>
                  <a:gd name="T103" fmla="*/ 63880 h 551"/>
                  <a:gd name="T104" fmla="*/ 52530 w 411"/>
                  <a:gd name="T105" fmla="*/ 59639 h 551"/>
                  <a:gd name="T106" fmla="*/ 54369 w 411"/>
                  <a:gd name="T107" fmla="*/ 55663 h 551"/>
                  <a:gd name="T108" fmla="*/ 59359 w 411"/>
                  <a:gd name="T109" fmla="*/ 49037 h 551"/>
                  <a:gd name="T110" fmla="*/ 66188 w 411"/>
                  <a:gd name="T111" fmla="*/ 44001 h 551"/>
                  <a:gd name="T112" fmla="*/ 74068 w 411"/>
                  <a:gd name="T113" fmla="*/ 40555 h 551"/>
                  <a:gd name="T114" fmla="*/ 82998 w 411"/>
                  <a:gd name="T115" fmla="*/ 39494 h 551"/>
                  <a:gd name="T116" fmla="*/ 89827 w 411"/>
                  <a:gd name="T117" fmla="*/ 40290 h 551"/>
                  <a:gd name="T118" fmla="*/ 96131 w 411"/>
                  <a:gd name="T119" fmla="*/ 42410 h 551"/>
                  <a:gd name="T120" fmla="*/ 102434 w 411"/>
                  <a:gd name="T121" fmla="*/ 45326 h 551"/>
                  <a:gd name="T122" fmla="*/ 107950 w 411"/>
                  <a:gd name="T123" fmla="*/ 49302 h 5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 h="551">
                    <a:moveTo>
                      <a:pt x="411" y="30"/>
                    </a:moveTo>
                    <a:lnTo>
                      <a:pt x="397" y="24"/>
                    </a:lnTo>
                    <a:lnTo>
                      <a:pt x="382" y="17"/>
                    </a:lnTo>
                    <a:lnTo>
                      <a:pt x="367" y="11"/>
                    </a:lnTo>
                    <a:lnTo>
                      <a:pt x="353" y="8"/>
                    </a:lnTo>
                    <a:lnTo>
                      <a:pt x="337" y="4"/>
                    </a:lnTo>
                    <a:lnTo>
                      <a:pt x="322" y="2"/>
                    </a:lnTo>
                    <a:lnTo>
                      <a:pt x="306" y="0"/>
                    </a:lnTo>
                    <a:lnTo>
                      <a:pt x="290" y="0"/>
                    </a:lnTo>
                    <a:lnTo>
                      <a:pt x="275" y="0"/>
                    </a:lnTo>
                    <a:lnTo>
                      <a:pt x="260" y="1"/>
                    </a:lnTo>
                    <a:lnTo>
                      <a:pt x="246" y="3"/>
                    </a:lnTo>
                    <a:lnTo>
                      <a:pt x="231" y="6"/>
                    </a:lnTo>
                    <a:lnTo>
                      <a:pt x="216" y="8"/>
                    </a:lnTo>
                    <a:lnTo>
                      <a:pt x="203" y="11"/>
                    </a:lnTo>
                    <a:lnTo>
                      <a:pt x="190" y="16"/>
                    </a:lnTo>
                    <a:lnTo>
                      <a:pt x="176" y="20"/>
                    </a:lnTo>
                    <a:lnTo>
                      <a:pt x="163" y="26"/>
                    </a:lnTo>
                    <a:lnTo>
                      <a:pt x="150" y="31"/>
                    </a:lnTo>
                    <a:lnTo>
                      <a:pt x="139" y="38"/>
                    </a:lnTo>
                    <a:lnTo>
                      <a:pt x="127" y="45"/>
                    </a:lnTo>
                    <a:lnTo>
                      <a:pt x="116" y="53"/>
                    </a:lnTo>
                    <a:lnTo>
                      <a:pt x="105" y="60"/>
                    </a:lnTo>
                    <a:lnTo>
                      <a:pt x="94" y="69"/>
                    </a:lnTo>
                    <a:lnTo>
                      <a:pt x="84" y="78"/>
                    </a:lnTo>
                    <a:lnTo>
                      <a:pt x="74" y="87"/>
                    </a:lnTo>
                    <a:lnTo>
                      <a:pt x="65" y="97"/>
                    </a:lnTo>
                    <a:lnTo>
                      <a:pt x="58" y="109"/>
                    </a:lnTo>
                    <a:lnTo>
                      <a:pt x="50" y="119"/>
                    </a:lnTo>
                    <a:lnTo>
                      <a:pt x="42" y="130"/>
                    </a:lnTo>
                    <a:lnTo>
                      <a:pt x="35" y="142"/>
                    </a:lnTo>
                    <a:lnTo>
                      <a:pt x="28" y="154"/>
                    </a:lnTo>
                    <a:lnTo>
                      <a:pt x="23" y="167"/>
                    </a:lnTo>
                    <a:lnTo>
                      <a:pt x="18" y="180"/>
                    </a:lnTo>
                    <a:lnTo>
                      <a:pt x="13" y="194"/>
                    </a:lnTo>
                    <a:lnTo>
                      <a:pt x="9" y="207"/>
                    </a:lnTo>
                    <a:lnTo>
                      <a:pt x="6" y="222"/>
                    </a:lnTo>
                    <a:lnTo>
                      <a:pt x="4" y="236"/>
                    </a:lnTo>
                    <a:lnTo>
                      <a:pt x="2" y="251"/>
                    </a:lnTo>
                    <a:lnTo>
                      <a:pt x="2" y="265"/>
                    </a:lnTo>
                    <a:lnTo>
                      <a:pt x="0" y="281"/>
                    </a:lnTo>
                    <a:lnTo>
                      <a:pt x="2" y="296"/>
                    </a:lnTo>
                    <a:lnTo>
                      <a:pt x="3" y="310"/>
                    </a:lnTo>
                    <a:lnTo>
                      <a:pt x="4" y="324"/>
                    </a:lnTo>
                    <a:lnTo>
                      <a:pt x="6" y="338"/>
                    </a:lnTo>
                    <a:lnTo>
                      <a:pt x="9" y="350"/>
                    </a:lnTo>
                    <a:lnTo>
                      <a:pt x="14" y="364"/>
                    </a:lnTo>
                    <a:lnTo>
                      <a:pt x="18" y="377"/>
                    </a:lnTo>
                    <a:lnTo>
                      <a:pt x="23" y="390"/>
                    </a:lnTo>
                    <a:lnTo>
                      <a:pt x="28" y="402"/>
                    </a:lnTo>
                    <a:lnTo>
                      <a:pt x="35" y="413"/>
                    </a:lnTo>
                    <a:lnTo>
                      <a:pt x="42" y="424"/>
                    </a:lnTo>
                    <a:lnTo>
                      <a:pt x="50" y="436"/>
                    </a:lnTo>
                    <a:lnTo>
                      <a:pt x="58" y="446"/>
                    </a:lnTo>
                    <a:lnTo>
                      <a:pt x="65" y="456"/>
                    </a:lnTo>
                    <a:lnTo>
                      <a:pt x="74" y="466"/>
                    </a:lnTo>
                    <a:lnTo>
                      <a:pt x="83" y="475"/>
                    </a:lnTo>
                    <a:lnTo>
                      <a:pt x="93" y="484"/>
                    </a:lnTo>
                    <a:lnTo>
                      <a:pt x="103" y="491"/>
                    </a:lnTo>
                    <a:lnTo>
                      <a:pt x="115" y="499"/>
                    </a:lnTo>
                    <a:lnTo>
                      <a:pt x="126" y="507"/>
                    </a:lnTo>
                    <a:lnTo>
                      <a:pt x="137" y="514"/>
                    </a:lnTo>
                    <a:lnTo>
                      <a:pt x="148" y="519"/>
                    </a:lnTo>
                    <a:lnTo>
                      <a:pt x="160" y="526"/>
                    </a:lnTo>
                    <a:lnTo>
                      <a:pt x="173" y="531"/>
                    </a:lnTo>
                    <a:lnTo>
                      <a:pt x="186" y="535"/>
                    </a:lnTo>
                    <a:lnTo>
                      <a:pt x="199" y="540"/>
                    </a:lnTo>
                    <a:lnTo>
                      <a:pt x="212" y="543"/>
                    </a:lnTo>
                    <a:lnTo>
                      <a:pt x="225" y="546"/>
                    </a:lnTo>
                    <a:lnTo>
                      <a:pt x="239" y="549"/>
                    </a:lnTo>
                    <a:lnTo>
                      <a:pt x="253" y="550"/>
                    </a:lnTo>
                    <a:lnTo>
                      <a:pt x="268" y="551"/>
                    </a:lnTo>
                    <a:lnTo>
                      <a:pt x="281" y="551"/>
                    </a:lnTo>
                    <a:lnTo>
                      <a:pt x="298" y="551"/>
                    </a:lnTo>
                    <a:lnTo>
                      <a:pt x="315" y="550"/>
                    </a:lnTo>
                    <a:lnTo>
                      <a:pt x="332" y="547"/>
                    </a:lnTo>
                    <a:lnTo>
                      <a:pt x="347" y="544"/>
                    </a:lnTo>
                    <a:lnTo>
                      <a:pt x="364" y="540"/>
                    </a:lnTo>
                    <a:lnTo>
                      <a:pt x="380" y="535"/>
                    </a:lnTo>
                    <a:lnTo>
                      <a:pt x="395" y="530"/>
                    </a:lnTo>
                    <a:lnTo>
                      <a:pt x="411" y="522"/>
                    </a:lnTo>
                    <a:lnTo>
                      <a:pt x="411" y="367"/>
                    </a:lnTo>
                    <a:lnTo>
                      <a:pt x="398" y="377"/>
                    </a:lnTo>
                    <a:lnTo>
                      <a:pt x="383" y="386"/>
                    </a:lnTo>
                    <a:lnTo>
                      <a:pt x="367" y="393"/>
                    </a:lnTo>
                    <a:lnTo>
                      <a:pt x="352" y="397"/>
                    </a:lnTo>
                    <a:lnTo>
                      <a:pt x="335" y="401"/>
                    </a:lnTo>
                    <a:lnTo>
                      <a:pt x="319" y="402"/>
                    </a:lnTo>
                    <a:lnTo>
                      <a:pt x="300" y="401"/>
                    </a:lnTo>
                    <a:lnTo>
                      <a:pt x="284" y="397"/>
                    </a:lnTo>
                    <a:lnTo>
                      <a:pt x="267" y="393"/>
                    </a:lnTo>
                    <a:lnTo>
                      <a:pt x="252" y="386"/>
                    </a:lnTo>
                    <a:lnTo>
                      <a:pt x="239" y="377"/>
                    </a:lnTo>
                    <a:lnTo>
                      <a:pt x="226" y="366"/>
                    </a:lnTo>
                    <a:lnTo>
                      <a:pt x="215" y="355"/>
                    </a:lnTo>
                    <a:lnTo>
                      <a:pt x="206" y="341"/>
                    </a:lnTo>
                    <a:lnTo>
                      <a:pt x="203" y="334"/>
                    </a:lnTo>
                    <a:lnTo>
                      <a:pt x="200" y="326"/>
                    </a:lnTo>
                    <a:lnTo>
                      <a:pt x="196" y="318"/>
                    </a:lnTo>
                    <a:lnTo>
                      <a:pt x="194" y="310"/>
                    </a:lnTo>
                    <a:lnTo>
                      <a:pt x="191" y="293"/>
                    </a:lnTo>
                    <a:lnTo>
                      <a:pt x="190" y="275"/>
                    </a:lnTo>
                    <a:lnTo>
                      <a:pt x="191" y="257"/>
                    </a:lnTo>
                    <a:lnTo>
                      <a:pt x="194" y="241"/>
                    </a:lnTo>
                    <a:lnTo>
                      <a:pt x="196" y="233"/>
                    </a:lnTo>
                    <a:lnTo>
                      <a:pt x="200" y="225"/>
                    </a:lnTo>
                    <a:lnTo>
                      <a:pt x="203" y="218"/>
                    </a:lnTo>
                    <a:lnTo>
                      <a:pt x="207" y="210"/>
                    </a:lnTo>
                    <a:lnTo>
                      <a:pt x="216" y="197"/>
                    </a:lnTo>
                    <a:lnTo>
                      <a:pt x="226" y="185"/>
                    </a:lnTo>
                    <a:lnTo>
                      <a:pt x="239" y="175"/>
                    </a:lnTo>
                    <a:lnTo>
                      <a:pt x="252" y="166"/>
                    </a:lnTo>
                    <a:lnTo>
                      <a:pt x="267" y="159"/>
                    </a:lnTo>
                    <a:lnTo>
                      <a:pt x="282" y="153"/>
                    </a:lnTo>
                    <a:lnTo>
                      <a:pt x="298" y="150"/>
                    </a:lnTo>
                    <a:lnTo>
                      <a:pt x="316" y="149"/>
                    </a:lnTo>
                    <a:lnTo>
                      <a:pt x="329" y="150"/>
                    </a:lnTo>
                    <a:lnTo>
                      <a:pt x="342" y="152"/>
                    </a:lnTo>
                    <a:lnTo>
                      <a:pt x="354" y="156"/>
                    </a:lnTo>
                    <a:lnTo>
                      <a:pt x="366" y="160"/>
                    </a:lnTo>
                    <a:lnTo>
                      <a:pt x="379" y="165"/>
                    </a:lnTo>
                    <a:lnTo>
                      <a:pt x="390" y="171"/>
                    </a:lnTo>
                    <a:lnTo>
                      <a:pt x="400" y="178"/>
                    </a:lnTo>
                    <a:lnTo>
                      <a:pt x="411" y="186"/>
                    </a:lnTo>
                    <a:lnTo>
                      <a:pt x="411" y="3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3" name="Freeform 73"/>
              <p:cNvSpPr>
                <a:spLocks/>
              </p:cNvSpPr>
              <p:nvPr userDrawn="1"/>
            </p:nvSpPr>
            <p:spPr bwMode="auto">
              <a:xfrm>
                <a:off x="6521308" y="6372226"/>
                <a:ext cx="144472" cy="220662"/>
              </a:xfrm>
              <a:custGeom>
                <a:avLst/>
                <a:gdLst>
                  <a:gd name="T0" fmla="*/ 0 w 546"/>
                  <a:gd name="T1" fmla="*/ 220663 h 836"/>
                  <a:gd name="T2" fmla="*/ 48684 w 546"/>
                  <a:gd name="T3" fmla="*/ 150716 h 836"/>
                  <a:gd name="T4" fmla="*/ 48948 w 546"/>
                  <a:gd name="T5" fmla="*/ 144645 h 836"/>
                  <a:gd name="T6" fmla="*/ 49742 w 546"/>
                  <a:gd name="T7" fmla="*/ 138838 h 836"/>
                  <a:gd name="T8" fmla="*/ 51594 w 546"/>
                  <a:gd name="T9" fmla="*/ 133559 h 836"/>
                  <a:gd name="T10" fmla="*/ 54240 w 546"/>
                  <a:gd name="T11" fmla="*/ 128544 h 836"/>
                  <a:gd name="T12" fmla="*/ 57415 w 546"/>
                  <a:gd name="T13" fmla="*/ 124321 h 836"/>
                  <a:gd name="T14" fmla="*/ 61913 w 546"/>
                  <a:gd name="T15" fmla="*/ 121153 h 836"/>
                  <a:gd name="T16" fmla="*/ 67469 w 546"/>
                  <a:gd name="T17" fmla="*/ 119042 h 836"/>
                  <a:gd name="T18" fmla="*/ 74084 w 546"/>
                  <a:gd name="T19" fmla="*/ 118250 h 836"/>
                  <a:gd name="T20" fmla="*/ 80698 w 546"/>
                  <a:gd name="T21" fmla="*/ 119042 h 836"/>
                  <a:gd name="T22" fmla="*/ 85725 w 546"/>
                  <a:gd name="T23" fmla="*/ 121153 h 836"/>
                  <a:gd name="T24" fmla="*/ 89429 w 546"/>
                  <a:gd name="T25" fmla="*/ 124321 h 836"/>
                  <a:gd name="T26" fmla="*/ 92075 w 546"/>
                  <a:gd name="T27" fmla="*/ 128544 h 836"/>
                  <a:gd name="T28" fmla="*/ 94192 w 546"/>
                  <a:gd name="T29" fmla="*/ 133559 h 836"/>
                  <a:gd name="T30" fmla="*/ 94986 w 546"/>
                  <a:gd name="T31" fmla="*/ 138838 h 836"/>
                  <a:gd name="T32" fmla="*/ 95779 w 546"/>
                  <a:gd name="T33" fmla="*/ 144645 h 836"/>
                  <a:gd name="T34" fmla="*/ 96044 w 546"/>
                  <a:gd name="T35" fmla="*/ 150716 h 836"/>
                  <a:gd name="T36" fmla="*/ 144463 w 546"/>
                  <a:gd name="T37" fmla="*/ 220663 h 836"/>
                  <a:gd name="T38" fmla="*/ 144198 w 546"/>
                  <a:gd name="T39" fmla="*/ 133031 h 836"/>
                  <a:gd name="T40" fmla="*/ 143669 w 546"/>
                  <a:gd name="T41" fmla="*/ 124585 h 836"/>
                  <a:gd name="T42" fmla="*/ 142082 w 546"/>
                  <a:gd name="T43" fmla="*/ 117194 h 836"/>
                  <a:gd name="T44" fmla="*/ 139965 w 546"/>
                  <a:gd name="T45" fmla="*/ 110068 h 836"/>
                  <a:gd name="T46" fmla="*/ 137055 w 546"/>
                  <a:gd name="T47" fmla="*/ 103733 h 836"/>
                  <a:gd name="T48" fmla="*/ 133615 w 546"/>
                  <a:gd name="T49" fmla="*/ 97926 h 836"/>
                  <a:gd name="T50" fmla="*/ 129382 w 546"/>
                  <a:gd name="T51" fmla="*/ 92911 h 836"/>
                  <a:gd name="T52" fmla="*/ 124355 w 546"/>
                  <a:gd name="T53" fmla="*/ 88951 h 836"/>
                  <a:gd name="T54" fmla="*/ 118798 w 546"/>
                  <a:gd name="T55" fmla="*/ 85256 h 836"/>
                  <a:gd name="T56" fmla="*/ 112184 w 546"/>
                  <a:gd name="T57" fmla="*/ 82617 h 836"/>
                  <a:gd name="T58" fmla="*/ 105040 w 546"/>
                  <a:gd name="T59" fmla="*/ 80769 h 836"/>
                  <a:gd name="T60" fmla="*/ 97102 w 546"/>
                  <a:gd name="T61" fmla="*/ 79713 h 836"/>
                  <a:gd name="T62" fmla="*/ 89429 w 546"/>
                  <a:gd name="T63" fmla="*/ 79713 h 836"/>
                  <a:gd name="T64" fmla="*/ 82815 w 546"/>
                  <a:gd name="T65" fmla="*/ 80241 h 836"/>
                  <a:gd name="T66" fmla="*/ 76729 w 546"/>
                  <a:gd name="T67" fmla="*/ 81825 h 836"/>
                  <a:gd name="T68" fmla="*/ 70909 w 546"/>
                  <a:gd name="T69" fmla="*/ 83936 h 836"/>
                  <a:gd name="T70" fmla="*/ 65352 w 546"/>
                  <a:gd name="T71" fmla="*/ 86576 h 836"/>
                  <a:gd name="T72" fmla="*/ 60325 w 546"/>
                  <a:gd name="T73" fmla="*/ 89743 h 836"/>
                  <a:gd name="T74" fmla="*/ 55827 w 546"/>
                  <a:gd name="T75" fmla="*/ 93967 h 836"/>
                  <a:gd name="T76" fmla="*/ 51329 w 546"/>
                  <a:gd name="T77" fmla="*/ 98982 h 836"/>
                  <a:gd name="T78" fmla="*/ 48684 w 546"/>
                  <a:gd name="T79" fmla="*/ 101621 h 836"/>
                  <a:gd name="T80" fmla="*/ 0 w 546"/>
                  <a:gd name="T81" fmla="*/ 0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 h="836">
                    <a:moveTo>
                      <a:pt x="0" y="0"/>
                    </a:moveTo>
                    <a:lnTo>
                      <a:pt x="0" y="836"/>
                    </a:lnTo>
                    <a:lnTo>
                      <a:pt x="184" y="836"/>
                    </a:lnTo>
                    <a:lnTo>
                      <a:pt x="184" y="571"/>
                    </a:lnTo>
                    <a:lnTo>
                      <a:pt x="185" y="559"/>
                    </a:lnTo>
                    <a:lnTo>
                      <a:pt x="185" y="548"/>
                    </a:lnTo>
                    <a:lnTo>
                      <a:pt x="187" y="537"/>
                    </a:lnTo>
                    <a:lnTo>
                      <a:pt x="188" y="526"/>
                    </a:lnTo>
                    <a:lnTo>
                      <a:pt x="191" y="516"/>
                    </a:lnTo>
                    <a:lnTo>
                      <a:pt x="195" y="506"/>
                    </a:lnTo>
                    <a:lnTo>
                      <a:pt x="199" y="496"/>
                    </a:lnTo>
                    <a:lnTo>
                      <a:pt x="205" y="487"/>
                    </a:lnTo>
                    <a:lnTo>
                      <a:pt x="211" y="479"/>
                    </a:lnTo>
                    <a:lnTo>
                      <a:pt x="217" y="471"/>
                    </a:lnTo>
                    <a:lnTo>
                      <a:pt x="225" y="464"/>
                    </a:lnTo>
                    <a:lnTo>
                      <a:pt x="234" y="459"/>
                    </a:lnTo>
                    <a:lnTo>
                      <a:pt x="244" y="454"/>
                    </a:lnTo>
                    <a:lnTo>
                      <a:pt x="255" y="451"/>
                    </a:lnTo>
                    <a:lnTo>
                      <a:pt x="266" y="449"/>
                    </a:lnTo>
                    <a:lnTo>
                      <a:pt x="280" y="448"/>
                    </a:lnTo>
                    <a:lnTo>
                      <a:pt x="292" y="449"/>
                    </a:lnTo>
                    <a:lnTo>
                      <a:pt x="305" y="451"/>
                    </a:lnTo>
                    <a:lnTo>
                      <a:pt x="315" y="454"/>
                    </a:lnTo>
                    <a:lnTo>
                      <a:pt x="324" y="459"/>
                    </a:lnTo>
                    <a:lnTo>
                      <a:pt x="331" y="464"/>
                    </a:lnTo>
                    <a:lnTo>
                      <a:pt x="338" y="471"/>
                    </a:lnTo>
                    <a:lnTo>
                      <a:pt x="344" y="479"/>
                    </a:lnTo>
                    <a:lnTo>
                      <a:pt x="348" y="487"/>
                    </a:lnTo>
                    <a:lnTo>
                      <a:pt x="353" y="496"/>
                    </a:lnTo>
                    <a:lnTo>
                      <a:pt x="356" y="506"/>
                    </a:lnTo>
                    <a:lnTo>
                      <a:pt x="358" y="516"/>
                    </a:lnTo>
                    <a:lnTo>
                      <a:pt x="359" y="526"/>
                    </a:lnTo>
                    <a:lnTo>
                      <a:pt x="360" y="537"/>
                    </a:lnTo>
                    <a:lnTo>
                      <a:pt x="362" y="548"/>
                    </a:lnTo>
                    <a:lnTo>
                      <a:pt x="363" y="559"/>
                    </a:lnTo>
                    <a:lnTo>
                      <a:pt x="363" y="571"/>
                    </a:lnTo>
                    <a:lnTo>
                      <a:pt x="363" y="836"/>
                    </a:lnTo>
                    <a:lnTo>
                      <a:pt x="546" y="836"/>
                    </a:lnTo>
                    <a:lnTo>
                      <a:pt x="546" y="519"/>
                    </a:lnTo>
                    <a:lnTo>
                      <a:pt x="545" y="504"/>
                    </a:lnTo>
                    <a:lnTo>
                      <a:pt x="544" y="488"/>
                    </a:lnTo>
                    <a:lnTo>
                      <a:pt x="543" y="472"/>
                    </a:lnTo>
                    <a:lnTo>
                      <a:pt x="541" y="458"/>
                    </a:lnTo>
                    <a:lnTo>
                      <a:pt x="537" y="444"/>
                    </a:lnTo>
                    <a:lnTo>
                      <a:pt x="534" y="431"/>
                    </a:lnTo>
                    <a:lnTo>
                      <a:pt x="529" y="417"/>
                    </a:lnTo>
                    <a:lnTo>
                      <a:pt x="525" y="405"/>
                    </a:lnTo>
                    <a:lnTo>
                      <a:pt x="518" y="393"/>
                    </a:lnTo>
                    <a:lnTo>
                      <a:pt x="513" y="381"/>
                    </a:lnTo>
                    <a:lnTo>
                      <a:pt x="505" y="371"/>
                    </a:lnTo>
                    <a:lnTo>
                      <a:pt x="498" y="361"/>
                    </a:lnTo>
                    <a:lnTo>
                      <a:pt x="489" y="352"/>
                    </a:lnTo>
                    <a:lnTo>
                      <a:pt x="480" y="345"/>
                    </a:lnTo>
                    <a:lnTo>
                      <a:pt x="470" y="337"/>
                    </a:lnTo>
                    <a:lnTo>
                      <a:pt x="460" y="329"/>
                    </a:lnTo>
                    <a:lnTo>
                      <a:pt x="449" y="323"/>
                    </a:lnTo>
                    <a:lnTo>
                      <a:pt x="437" y="318"/>
                    </a:lnTo>
                    <a:lnTo>
                      <a:pt x="424" y="313"/>
                    </a:lnTo>
                    <a:lnTo>
                      <a:pt x="411" y="309"/>
                    </a:lnTo>
                    <a:lnTo>
                      <a:pt x="397" y="306"/>
                    </a:lnTo>
                    <a:lnTo>
                      <a:pt x="383" y="304"/>
                    </a:lnTo>
                    <a:lnTo>
                      <a:pt x="367" y="302"/>
                    </a:lnTo>
                    <a:lnTo>
                      <a:pt x="352" y="302"/>
                    </a:lnTo>
                    <a:lnTo>
                      <a:pt x="338" y="302"/>
                    </a:lnTo>
                    <a:lnTo>
                      <a:pt x="326" y="303"/>
                    </a:lnTo>
                    <a:lnTo>
                      <a:pt x="313" y="304"/>
                    </a:lnTo>
                    <a:lnTo>
                      <a:pt x="301" y="306"/>
                    </a:lnTo>
                    <a:lnTo>
                      <a:pt x="290" y="310"/>
                    </a:lnTo>
                    <a:lnTo>
                      <a:pt x="279" y="313"/>
                    </a:lnTo>
                    <a:lnTo>
                      <a:pt x="268" y="318"/>
                    </a:lnTo>
                    <a:lnTo>
                      <a:pt x="258" y="322"/>
                    </a:lnTo>
                    <a:lnTo>
                      <a:pt x="247" y="328"/>
                    </a:lnTo>
                    <a:lnTo>
                      <a:pt x="238" y="333"/>
                    </a:lnTo>
                    <a:lnTo>
                      <a:pt x="228" y="340"/>
                    </a:lnTo>
                    <a:lnTo>
                      <a:pt x="219" y="348"/>
                    </a:lnTo>
                    <a:lnTo>
                      <a:pt x="211" y="356"/>
                    </a:lnTo>
                    <a:lnTo>
                      <a:pt x="203" y="365"/>
                    </a:lnTo>
                    <a:lnTo>
                      <a:pt x="194" y="375"/>
                    </a:lnTo>
                    <a:lnTo>
                      <a:pt x="186" y="385"/>
                    </a:lnTo>
                    <a:lnTo>
                      <a:pt x="184" y="385"/>
                    </a:lnTo>
                    <a:lnTo>
                      <a:pt x="184"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4" name="Freeform 74"/>
              <p:cNvSpPr>
                <a:spLocks/>
              </p:cNvSpPr>
              <p:nvPr userDrawn="1"/>
            </p:nvSpPr>
            <p:spPr bwMode="auto">
              <a:xfrm>
                <a:off x="6697532" y="6456363"/>
                <a:ext cx="146059" cy="141288"/>
              </a:xfrm>
              <a:custGeom>
                <a:avLst/>
                <a:gdLst>
                  <a:gd name="T0" fmla="*/ 0 w 550"/>
                  <a:gd name="T1" fmla="*/ 82286 h 534"/>
                  <a:gd name="T2" fmla="*/ 266 w 550"/>
                  <a:gd name="T3" fmla="*/ 90488 h 534"/>
                  <a:gd name="T4" fmla="*/ 1328 w 550"/>
                  <a:gd name="T5" fmla="*/ 97896 h 534"/>
                  <a:gd name="T6" fmla="*/ 3187 w 550"/>
                  <a:gd name="T7" fmla="*/ 104511 h 534"/>
                  <a:gd name="T8" fmla="*/ 5576 w 550"/>
                  <a:gd name="T9" fmla="*/ 110861 h 534"/>
                  <a:gd name="T10" fmla="*/ 8497 w 550"/>
                  <a:gd name="T11" fmla="*/ 116152 h 534"/>
                  <a:gd name="T12" fmla="*/ 12215 w 550"/>
                  <a:gd name="T13" fmla="*/ 120915 h 534"/>
                  <a:gd name="T14" fmla="*/ 16198 w 550"/>
                  <a:gd name="T15" fmla="*/ 125148 h 534"/>
                  <a:gd name="T16" fmla="*/ 20978 w 550"/>
                  <a:gd name="T17" fmla="*/ 128853 h 534"/>
                  <a:gd name="T18" fmla="*/ 26023 w 550"/>
                  <a:gd name="T19" fmla="*/ 132028 h 534"/>
                  <a:gd name="T20" fmla="*/ 31600 w 550"/>
                  <a:gd name="T21" fmla="*/ 134673 h 534"/>
                  <a:gd name="T22" fmla="*/ 44081 w 550"/>
                  <a:gd name="T23" fmla="*/ 138642 h 534"/>
                  <a:gd name="T24" fmla="*/ 57889 w 550"/>
                  <a:gd name="T25" fmla="*/ 140759 h 534"/>
                  <a:gd name="T26" fmla="*/ 73025 w 550"/>
                  <a:gd name="T27" fmla="*/ 141288 h 534"/>
                  <a:gd name="T28" fmla="*/ 87896 w 550"/>
                  <a:gd name="T29" fmla="*/ 140759 h 534"/>
                  <a:gd name="T30" fmla="*/ 101969 w 550"/>
                  <a:gd name="T31" fmla="*/ 138642 h 534"/>
                  <a:gd name="T32" fmla="*/ 113919 w 550"/>
                  <a:gd name="T33" fmla="*/ 134673 h 534"/>
                  <a:gd name="T34" fmla="*/ 119761 w 550"/>
                  <a:gd name="T35" fmla="*/ 132028 h 534"/>
                  <a:gd name="T36" fmla="*/ 125072 w 550"/>
                  <a:gd name="T37" fmla="*/ 128853 h 534"/>
                  <a:gd name="T38" fmla="*/ 129586 w 550"/>
                  <a:gd name="T39" fmla="*/ 125148 h 534"/>
                  <a:gd name="T40" fmla="*/ 133569 w 550"/>
                  <a:gd name="T41" fmla="*/ 120915 h 534"/>
                  <a:gd name="T42" fmla="*/ 137287 w 550"/>
                  <a:gd name="T43" fmla="*/ 116152 h 534"/>
                  <a:gd name="T44" fmla="*/ 140474 w 550"/>
                  <a:gd name="T45" fmla="*/ 110861 h 534"/>
                  <a:gd name="T46" fmla="*/ 142863 w 550"/>
                  <a:gd name="T47" fmla="*/ 104511 h 534"/>
                  <a:gd name="T48" fmla="*/ 144722 w 550"/>
                  <a:gd name="T49" fmla="*/ 97896 h 534"/>
                  <a:gd name="T50" fmla="*/ 145519 w 550"/>
                  <a:gd name="T51" fmla="*/ 90488 h 534"/>
                  <a:gd name="T52" fmla="*/ 146050 w 550"/>
                  <a:gd name="T53" fmla="*/ 82286 h 534"/>
                  <a:gd name="T54" fmla="*/ 97455 w 550"/>
                  <a:gd name="T55" fmla="*/ 0 h 534"/>
                  <a:gd name="T56" fmla="*/ 97190 w 550"/>
                  <a:gd name="T57" fmla="*/ 77259 h 534"/>
                  <a:gd name="T58" fmla="*/ 96127 w 550"/>
                  <a:gd name="T59" fmla="*/ 84932 h 534"/>
                  <a:gd name="T60" fmla="*/ 94003 w 550"/>
                  <a:gd name="T61" fmla="*/ 91546 h 534"/>
                  <a:gd name="T62" fmla="*/ 90551 w 550"/>
                  <a:gd name="T63" fmla="*/ 96838 h 534"/>
                  <a:gd name="T64" fmla="*/ 86568 w 550"/>
                  <a:gd name="T65" fmla="*/ 99748 h 534"/>
                  <a:gd name="T66" fmla="*/ 83381 w 550"/>
                  <a:gd name="T67" fmla="*/ 101336 h 534"/>
                  <a:gd name="T68" fmla="*/ 77539 w 550"/>
                  <a:gd name="T69" fmla="*/ 102394 h 534"/>
                  <a:gd name="T70" fmla="*/ 68245 w 550"/>
                  <a:gd name="T71" fmla="*/ 102394 h 534"/>
                  <a:gd name="T72" fmla="*/ 62403 w 550"/>
                  <a:gd name="T73" fmla="*/ 101336 h 534"/>
                  <a:gd name="T74" fmla="*/ 58951 w 550"/>
                  <a:gd name="T75" fmla="*/ 99748 h 534"/>
                  <a:gd name="T76" fmla="*/ 55233 w 550"/>
                  <a:gd name="T77" fmla="*/ 96838 h 534"/>
                  <a:gd name="T78" fmla="*/ 51516 w 550"/>
                  <a:gd name="T79" fmla="*/ 91546 h 534"/>
                  <a:gd name="T80" fmla="*/ 49657 w 550"/>
                  <a:gd name="T81" fmla="*/ 84932 h 534"/>
                  <a:gd name="T82" fmla="*/ 48595 w 550"/>
                  <a:gd name="T83" fmla="*/ 77259 h 534"/>
                  <a:gd name="T84" fmla="*/ 48595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0" y="327"/>
                    </a:lnTo>
                    <a:lnTo>
                      <a:pt x="1" y="342"/>
                    </a:lnTo>
                    <a:lnTo>
                      <a:pt x="3" y="356"/>
                    </a:lnTo>
                    <a:lnTo>
                      <a:pt x="5" y="370"/>
                    </a:lnTo>
                    <a:lnTo>
                      <a:pt x="8" y="383"/>
                    </a:lnTo>
                    <a:lnTo>
                      <a:pt x="12" y="395"/>
                    </a:lnTo>
                    <a:lnTo>
                      <a:pt x="15" y="407"/>
                    </a:lnTo>
                    <a:lnTo>
                      <a:pt x="21" y="419"/>
                    </a:lnTo>
                    <a:lnTo>
                      <a:pt x="27" y="429"/>
                    </a:lnTo>
                    <a:lnTo>
                      <a:pt x="32" y="439"/>
                    </a:lnTo>
                    <a:lnTo>
                      <a:pt x="39" y="448"/>
                    </a:lnTo>
                    <a:lnTo>
                      <a:pt x="46" y="457"/>
                    </a:lnTo>
                    <a:lnTo>
                      <a:pt x="53" y="466"/>
                    </a:lnTo>
                    <a:lnTo>
                      <a:pt x="61" y="473"/>
                    </a:lnTo>
                    <a:lnTo>
                      <a:pt x="70" y="480"/>
                    </a:lnTo>
                    <a:lnTo>
                      <a:pt x="79" y="487"/>
                    </a:lnTo>
                    <a:lnTo>
                      <a:pt x="88" y="492"/>
                    </a:lnTo>
                    <a:lnTo>
                      <a:pt x="98" y="499"/>
                    </a:lnTo>
                    <a:lnTo>
                      <a:pt x="108" y="504"/>
                    </a:lnTo>
                    <a:lnTo>
                      <a:pt x="119" y="509"/>
                    </a:lnTo>
                    <a:lnTo>
                      <a:pt x="142" y="517"/>
                    </a:lnTo>
                    <a:lnTo>
                      <a:pt x="166" y="524"/>
                    </a:lnTo>
                    <a:lnTo>
                      <a:pt x="192" y="528"/>
                    </a:lnTo>
                    <a:lnTo>
                      <a:pt x="218" y="532"/>
                    </a:lnTo>
                    <a:lnTo>
                      <a:pt x="246" y="534"/>
                    </a:lnTo>
                    <a:lnTo>
                      <a:pt x="275" y="534"/>
                    </a:lnTo>
                    <a:lnTo>
                      <a:pt x="303" y="534"/>
                    </a:lnTo>
                    <a:lnTo>
                      <a:pt x="331" y="532"/>
                    </a:lnTo>
                    <a:lnTo>
                      <a:pt x="358" y="528"/>
                    </a:lnTo>
                    <a:lnTo>
                      <a:pt x="384" y="524"/>
                    </a:lnTo>
                    <a:lnTo>
                      <a:pt x="407" y="517"/>
                    </a:lnTo>
                    <a:lnTo>
                      <a:pt x="429" y="509"/>
                    </a:lnTo>
                    <a:lnTo>
                      <a:pt x="441" y="504"/>
                    </a:lnTo>
                    <a:lnTo>
                      <a:pt x="451" y="499"/>
                    </a:lnTo>
                    <a:lnTo>
                      <a:pt x="461" y="492"/>
                    </a:lnTo>
                    <a:lnTo>
                      <a:pt x="471" y="487"/>
                    </a:lnTo>
                    <a:lnTo>
                      <a:pt x="480" y="480"/>
                    </a:lnTo>
                    <a:lnTo>
                      <a:pt x="488" y="473"/>
                    </a:lnTo>
                    <a:lnTo>
                      <a:pt x="497" y="466"/>
                    </a:lnTo>
                    <a:lnTo>
                      <a:pt x="503" y="457"/>
                    </a:lnTo>
                    <a:lnTo>
                      <a:pt x="511" y="448"/>
                    </a:lnTo>
                    <a:lnTo>
                      <a:pt x="517" y="439"/>
                    </a:lnTo>
                    <a:lnTo>
                      <a:pt x="523" y="429"/>
                    </a:lnTo>
                    <a:lnTo>
                      <a:pt x="529" y="419"/>
                    </a:lnTo>
                    <a:lnTo>
                      <a:pt x="533" y="407"/>
                    </a:lnTo>
                    <a:lnTo>
                      <a:pt x="538" y="395"/>
                    </a:lnTo>
                    <a:lnTo>
                      <a:pt x="541" y="383"/>
                    </a:lnTo>
                    <a:lnTo>
                      <a:pt x="545" y="370"/>
                    </a:lnTo>
                    <a:lnTo>
                      <a:pt x="547" y="356"/>
                    </a:lnTo>
                    <a:lnTo>
                      <a:pt x="548" y="342"/>
                    </a:lnTo>
                    <a:lnTo>
                      <a:pt x="549" y="327"/>
                    </a:lnTo>
                    <a:lnTo>
                      <a:pt x="550" y="311"/>
                    </a:lnTo>
                    <a:lnTo>
                      <a:pt x="550" y="0"/>
                    </a:lnTo>
                    <a:lnTo>
                      <a:pt x="367" y="0"/>
                    </a:lnTo>
                    <a:lnTo>
                      <a:pt x="367" y="276"/>
                    </a:lnTo>
                    <a:lnTo>
                      <a:pt x="366" y="292"/>
                    </a:lnTo>
                    <a:lnTo>
                      <a:pt x="365" y="308"/>
                    </a:lnTo>
                    <a:lnTo>
                      <a:pt x="362" y="321"/>
                    </a:lnTo>
                    <a:lnTo>
                      <a:pt x="360" y="335"/>
                    </a:lnTo>
                    <a:lnTo>
                      <a:pt x="354" y="346"/>
                    </a:lnTo>
                    <a:lnTo>
                      <a:pt x="349" y="357"/>
                    </a:lnTo>
                    <a:lnTo>
                      <a:pt x="341" y="366"/>
                    </a:lnTo>
                    <a:lnTo>
                      <a:pt x="332" y="374"/>
                    </a:lnTo>
                    <a:lnTo>
                      <a:pt x="326" y="377"/>
                    </a:lnTo>
                    <a:lnTo>
                      <a:pt x="321" y="379"/>
                    </a:lnTo>
                    <a:lnTo>
                      <a:pt x="314" y="383"/>
                    </a:lnTo>
                    <a:lnTo>
                      <a:pt x="307" y="384"/>
                    </a:lnTo>
                    <a:lnTo>
                      <a:pt x="292" y="387"/>
                    </a:lnTo>
                    <a:lnTo>
                      <a:pt x="275"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5" name="Rectangle 75"/>
              <p:cNvSpPr>
                <a:spLocks noChangeArrowheads="1"/>
              </p:cNvSpPr>
              <p:nvPr userDrawn="1"/>
            </p:nvSpPr>
            <p:spPr bwMode="auto">
              <a:xfrm>
                <a:off x="6873756" y="6372226"/>
                <a:ext cx="49216"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6" name="Freeform 76"/>
              <p:cNvSpPr>
                <a:spLocks noEditPoints="1"/>
              </p:cNvSpPr>
              <p:nvPr userDrawn="1"/>
            </p:nvSpPr>
            <p:spPr bwMode="auto">
              <a:xfrm>
                <a:off x="6953136" y="6372226"/>
                <a:ext cx="158760" cy="225424"/>
              </a:xfrm>
              <a:custGeom>
                <a:avLst/>
                <a:gdLst>
                  <a:gd name="T0" fmla="*/ 48522 w 602"/>
                  <a:gd name="T1" fmla="*/ 205869 h 853"/>
                  <a:gd name="T2" fmla="*/ 53796 w 602"/>
                  <a:gd name="T3" fmla="*/ 211947 h 853"/>
                  <a:gd name="T4" fmla="*/ 63289 w 602"/>
                  <a:gd name="T5" fmla="*/ 218818 h 853"/>
                  <a:gd name="T6" fmla="*/ 74101 w 602"/>
                  <a:gd name="T7" fmla="*/ 223311 h 853"/>
                  <a:gd name="T8" fmla="*/ 85968 w 602"/>
                  <a:gd name="T9" fmla="*/ 225425 h 853"/>
                  <a:gd name="T10" fmla="*/ 97571 w 602"/>
                  <a:gd name="T11" fmla="*/ 225161 h 853"/>
                  <a:gd name="T12" fmla="*/ 108119 w 602"/>
                  <a:gd name="T13" fmla="*/ 223047 h 853"/>
                  <a:gd name="T14" fmla="*/ 117876 w 602"/>
                  <a:gd name="T15" fmla="*/ 219875 h 853"/>
                  <a:gd name="T16" fmla="*/ 127105 w 602"/>
                  <a:gd name="T17" fmla="*/ 214854 h 853"/>
                  <a:gd name="T18" fmla="*/ 135017 w 602"/>
                  <a:gd name="T19" fmla="*/ 208512 h 853"/>
                  <a:gd name="T20" fmla="*/ 142137 w 602"/>
                  <a:gd name="T21" fmla="*/ 201112 h 853"/>
                  <a:gd name="T22" fmla="*/ 147938 w 602"/>
                  <a:gd name="T23" fmla="*/ 192919 h 853"/>
                  <a:gd name="T24" fmla="*/ 152685 w 602"/>
                  <a:gd name="T25" fmla="*/ 183670 h 853"/>
                  <a:gd name="T26" fmla="*/ 155849 w 602"/>
                  <a:gd name="T27" fmla="*/ 173892 h 853"/>
                  <a:gd name="T28" fmla="*/ 158223 w 602"/>
                  <a:gd name="T29" fmla="*/ 163585 h 853"/>
                  <a:gd name="T30" fmla="*/ 158750 w 602"/>
                  <a:gd name="T31" fmla="*/ 152486 h 853"/>
                  <a:gd name="T32" fmla="*/ 158223 w 602"/>
                  <a:gd name="T33" fmla="*/ 141650 h 853"/>
                  <a:gd name="T34" fmla="*/ 156113 w 602"/>
                  <a:gd name="T35" fmla="*/ 131344 h 853"/>
                  <a:gd name="T36" fmla="*/ 152685 w 602"/>
                  <a:gd name="T37" fmla="*/ 121566 h 853"/>
                  <a:gd name="T38" fmla="*/ 147938 w 602"/>
                  <a:gd name="T39" fmla="*/ 112316 h 853"/>
                  <a:gd name="T40" fmla="*/ 142137 w 602"/>
                  <a:gd name="T41" fmla="*/ 104124 h 853"/>
                  <a:gd name="T42" fmla="*/ 135280 w 602"/>
                  <a:gd name="T43" fmla="*/ 96724 h 853"/>
                  <a:gd name="T44" fmla="*/ 127369 w 602"/>
                  <a:gd name="T45" fmla="*/ 90381 h 853"/>
                  <a:gd name="T46" fmla="*/ 118403 w 602"/>
                  <a:gd name="T47" fmla="*/ 85625 h 853"/>
                  <a:gd name="T48" fmla="*/ 108646 w 602"/>
                  <a:gd name="T49" fmla="*/ 82189 h 853"/>
                  <a:gd name="T50" fmla="*/ 98098 w 602"/>
                  <a:gd name="T51" fmla="*/ 80075 h 853"/>
                  <a:gd name="T52" fmla="*/ 86495 w 602"/>
                  <a:gd name="T53" fmla="*/ 79810 h 853"/>
                  <a:gd name="T54" fmla="*/ 75156 w 602"/>
                  <a:gd name="T55" fmla="*/ 81660 h 853"/>
                  <a:gd name="T56" fmla="*/ 63816 w 602"/>
                  <a:gd name="T57" fmla="*/ 85625 h 853"/>
                  <a:gd name="T58" fmla="*/ 54059 w 602"/>
                  <a:gd name="T59" fmla="*/ 92231 h 853"/>
                  <a:gd name="T60" fmla="*/ 48522 w 602"/>
                  <a:gd name="T61" fmla="*/ 0 h 853"/>
                  <a:gd name="T62" fmla="*/ 77793 w 602"/>
                  <a:gd name="T63" fmla="*/ 121830 h 853"/>
                  <a:gd name="T64" fmla="*/ 88868 w 602"/>
                  <a:gd name="T65" fmla="*/ 123680 h 853"/>
                  <a:gd name="T66" fmla="*/ 94406 w 602"/>
                  <a:gd name="T67" fmla="*/ 126323 h 853"/>
                  <a:gd name="T68" fmla="*/ 103108 w 602"/>
                  <a:gd name="T69" fmla="*/ 133986 h 853"/>
                  <a:gd name="T70" fmla="*/ 108119 w 602"/>
                  <a:gd name="T71" fmla="*/ 144557 h 853"/>
                  <a:gd name="T72" fmla="*/ 108646 w 602"/>
                  <a:gd name="T73" fmla="*/ 156978 h 853"/>
                  <a:gd name="T74" fmla="*/ 105218 w 602"/>
                  <a:gd name="T75" fmla="*/ 168342 h 853"/>
                  <a:gd name="T76" fmla="*/ 97834 w 602"/>
                  <a:gd name="T77" fmla="*/ 177063 h 853"/>
                  <a:gd name="T78" fmla="*/ 86759 w 602"/>
                  <a:gd name="T79" fmla="*/ 182348 h 853"/>
                  <a:gd name="T80" fmla="*/ 73046 w 602"/>
                  <a:gd name="T81" fmla="*/ 183141 h 853"/>
                  <a:gd name="T82" fmla="*/ 64608 w 602"/>
                  <a:gd name="T83" fmla="*/ 181027 h 853"/>
                  <a:gd name="T84" fmla="*/ 57751 w 602"/>
                  <a:gd name="T85" fmla="*/ 177063 h 853"/>
                  <a:gd name="T86" fmla="*/ 50631 w 602"/>
                  <a:gd name="T87" fmla="*/ 168342 h 853"/>
                  <a:gd name="T88" fmla="*/ 46939 w 602"/>
                  <a:gd name="T89" fmla="*/ 156978 h 853"/>
                  <a:gd name="T90" fmla="*/ 47730 w 602"/>
                  <a:gd name="T91" fmla="*/ 144557 h 853"/>
                  <a:gd name="T92" fmla="*/ 52213 w 602"/>
                  <a:gd name="T93" fmla="*/ 133986 h 853"/>
                  <a:gd name="T94" fmla="*/ 61179 w 602"/>
                  <a:gd name="T95" fmla="*/ 126323 h 853"/>
                  <a:gd name="T96" fmla="*/ 66717 w 602"/>
                  <a:gd name="T97" fmla="*/ 123680 h 853"/>
                  <a:gd name="T98" fmla="*/ 77793 w 602"/>
                  <a:gd name="T99" fmla="*/ 121830 h 8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853">
                    <a:moveTo>
                      <a:pt x="0" y="836"/>
                    </a:moveTo>
                    <a:lnTo>
                      <a:pt x="184" y="836"/>
                    </a:lnTo>
                    <a:lnTo>
                      <a:pt x="184" y="779"/>
                    </a:lnTo>
                    <a:lnTo>
                      <a:pt x="185" y="779"/>
                    </a:lnTo>
                    <a:lnTo>
                      <a:pt x="194" y="791"/>
                    </a:lnTo>
                    <a:lnTo>
                      <a:pt x="204" y="802"/>
                    </a:lnTo>
                    <a:lnTo>
                      <a:pt x="215" y="813"/>
                    </a:lnTo>
                    <a:lnTo>
                      <a:pt x="228" y="820"/>
                    </a:lnTo>
                    <a:lnTo>
                      <a:pt x="240" y="828"/>
                    </a:lnTo>
                    <a:lnTo>
                      <a:pt x="253" y="835"/>
                    </a:lnTo>
                    <a:lnTo>
                      <a:pt x="267" y="841"/>
                    </a:lnTo>
                    <a:lnTo>
                      <a:pt x="281" y="845"/>
                    </a:lnTo>
                    <a:lnTo>
                      <a:pt x="297" y="848"/>
                    </a:lnTo>
                    <a:lnTo>
                      <a:pt x="311" y="852"/>
                    </a:lnTo>
                    <a:lnTo>
                      <a:pt x="326" y="853"/>
                    </a:lnTo>
                    <a:lnTo>
                      <a:pt x="342" y="853"/>
                    </a:lnTo>
                    <a:lnTo>
                      <a:pt x="356" y="853"/>
                    </a:lnTo>
                    <a:lnTo>
                      <a:pt x="370" y="852"/>
                    </a:lnTo>
                    <a:lnTo>
                      <a:pt x="384" y="849"/>
                    </a:lnTo>
                    <a:lnTo>
                      <a:pt x="398" y="847"/>
                    </a:lnTo>
                    <a:lnTo>
                      <a:pt x="410" y="844"/>
                    </a:lnTo>
                    <a:lnTo>
                      <a:pt x="423" y="841"/>
                    </a:lnTo>
                    <a:lnTo>
                      <a:pt x="436" y="836"/>
                    </a:lnTo>
                    <a:lnTo>
                      <a:pt x="447" y="832"/>
                    </a:lnTo>
                    <a:lnTo>
                      <a:pt x="459" y="826"/>
                    </a:lnTo>
                    <a:lnTo>
                      <a:pt x="470" y="819"/>
                    </a:lnTo>
                    <a:lnTo>
                      <a:pt x="482" y="813"/>
                    </a:lnTo>
                    <a:lnTo>
                      <a:pt x="492" y="805"/>
                    </a:lnTo>
                    <a:lnTo>
                      <a:pt x="502" y="798"/>
                    </a:lnTo>
                    <a:lnTo>
                      <a:pt x="512" y="789"/>
                    </a:lnTo>
                    <a:lnTo>
                      <a:pt x="521" y="780"/>
                    </a:lnTo>
                    <a:lnTo>
                      <a:pt x="530" y="771"/>
                    </a:lnTo>
                    <a:lnTo>
                      <a:pt x="539" y="761"/>
                    </a:lnTo>
                    <a:lnTo>
                      <a:pt x="546" y="751"/>
                    </a:lnTo>
                    <a:lnTo>
                      <a:pt x="553" y="741"/>
                    </a:lnTo>
                    <a:lnTo>
                      <a:pt x="561" y="730"/>
                    </a:lnTo>
                    <a:lnTo>
                      <a:pt x="567" y="718"/>
                    </a:lnTo>
                    <a:lnTo>
                      <a:pt x="573" y="707"/>
                    </a:lnTo>
                    <a:lnTo>
                      <a:pt x="579" y="695"/>
                    </a:lnTo>
                    <a:lnTo>
                      <a:pt x="583" y="683"/>
                    </a:lnTo>
                    <a:lnTo>
                      <a:pt x="588" y="670"/>
                    </a:lnTo>
                    <a:lnTo>
                      <a:pt x="591" y="658"/>
                    </a:lnTo>
                    <a:lnTo>
                      <a:pt x="595" y="645"/>
                    </a:lnTo>
                    <a:lnTo>
                      <a:pt x="598" y="632"/>
                    </a:lnTo>
                    <a:lnTo>
                      <a:pt x="600" y="619"/>
                    </a:lnTo>
                    <a:lnTo>
                      <a:pt x="601" y="605"/>
                    </a:lnTo>
                    <a:lnTo>
                      <a:pt x="602" y="591"/>
                    </a:lnTo>
                    <a:lnTo>
                      <a:pt x="602" y="577"/>
                    </a:lnTo>
                    <a:lnTo>
                      <a:pt x="602" y="563"/>
                    </a:lnTo>
                    <a:lnTo>
                      <a:pt x="601" y="549"/>
                    </a:lnTo>
                    <a:lnTo>
                      <a:pt x="600" y="536"/>
                    </a:lnTo>
                    <a:lnTo>
                      <a:pt x="598" y="523"/>
                    </a:lnTo>
                    <a:lnTo>
                      <a:pt x="595" y="509"/>
                    </a:lnTo>
                    <a:lnTo>
                      <a:pt x="592" y="497"/>
                    </a:lnTo>
                    <a:lnTo>
                      <a:pt x="588" y="484"/>
                    </a:lnTo>
                    <a:lnTo>
                      <a:pt x="583" y="471"/>
                    </a:lnTo>
                    <a:lnTo>
                      <a:pt x="579" y="460"/>
                    </a:lnTo>
                    <a:lnTo>
                      <a:pt x="573" y="448"/>
                    </a:lnTo>
                    <a:lnTo>
                      <a:pt x="568" y="436"/>
                    </a:lnTo>
                    <a:lnTo>
                      <a:pt x="561" y="425"/>
                    </a:lnTo>
                    <a:lnTo>
                      <a:pt x="554" y="414"/>
                    </a:lnTo>
                    <a:lnTo>
                      <a:pt x="546" y="404"/>
                    </a:lnTo>
                    <a:lnTo>
                      <a:pt x="539" y="394"/>
                    </a:lnTo>
                    <a:lnTo>
                      <a:pt x="531" y="384"/>
                    </a:lnTo>
                    <a:lnTo>
                      <a:pt x="522" y="375"/>
                    </a:lnTo>
                    <a:lnTo>
                      <a:pt x="513" y="366"/>
                    </a:lnTo>
                    <a:lnTo>
                      <a:pt x="503" y="358"/>
                    </a:lnTo>
                    <a:lnTo>
                      <a:pt x="493" y="350"/>
                    </a:lnTo>
                    <a:lnTo>
                      <a:pt x="483" y="342"/>
                    </a:lnTo>
                    <a:lnTo>
                      <a:pt x="472" y="336"/>
                    </a:lnTo>
                    <a:lnTo>
                      <a:pt x="460" y="330"/>
                    </a:lnTo>
                    <a:lnTo>
                      <a:pt x="449" y="324"/>
                    </a:lnTo>
                    <a:lnTo>
                      <a:pt x="437" y="319"/>
                    </a:lnTo>
                    <a:lnTo>
                      <a:pt x="425" y="314"/>
                    </a:lnTo>
                    <a:lnTo>
                      <a:pt x="412" y="311"/>
                    </a:lnTo>
                    <a:lnTo>
                      <a:pt x="399" y="308"/>
                    </a:lnTo>
                    <a:lnTo>
                      <a:pt x="385" y="305"/>
                    </a:lnTo>
                    <a:lnTo>
                      <a:pt x="372" y="303"/>
                    </a:lnTo>
                    <a:lnTo>
                      <a:pt x="357" y="302"/>
                    </a:lnTo>
                    <a:lnTo>
                      <a:pt x="344" y="302"/>
                    </a:lnTo>
                    <a:lnTo>
                      <a:pt x="328" y="302"/>
                    </a:lnTo>
                    <a:lnTo>
                      <a:pt x="314" y="304"/>
                    </a:lnTo>
                    <a:lnTo>
                      <a:pt x="299" y="306"/>
                    </a:lnTo>
                    <a:lnTo>
                      <a:pt x="285" y="309"/>
                    </a:lnTo>
                    <a:lnTo>
                      <a:pt x="270" y="313"/>
                    </a:lnTo>
                    <a:lnTo>
                      <a:pt x="256" y="319"/>
                    </a:lnTo>
                    <a:lnTo>
                      <a:pt x="242" y="324"/>
                    </a:lnTo>
                    <a:lnTo>
                      <a:pt x="229" y="332"/>
                    </a:lnTo>
                    <a:lnTo>
                      <a:pt x="216" y="340"/>
                    </a:lnTo>
                    <a:lnTo>
                      <a:pt x="205" y="349"/>
                    </a:lnTo>
                    <a:lnTo>
                      <a:pt x="194" y="359"/>
                    </a:lnTo>
                    <a:lnTo>
                      <a:pt x="184" y="369"/>
                    </a:lnTo>
                    <a:lnTo>
                      <a:pt x="184" y="0"/>
                    </a:lnTo>
                    <a:lnTo>
                      <a:pt x="0" y="0"/>
                    </a:lnTo>
                    <a:lnTo>
                      <a:pt x="0" y="836"/>
                    </a:lnTo>
                    <a:close/>
                    <a:moveTo>
                      <a:pt x="295" y="461"/>
                    </a:moveTo>
                    <a:lnTo>
                      <a:pt x="314" y="462"/>
                    </a:lnTo>
                    <a:lnTo>
                      <a:pt x="329" y="465"/>
                    </a:lnTo>
                    <a:lnTo>
                      <a:pt x="337" y="468"/>
                    </a:lnTo>
                    <a:lnTo>
                      <a:pt x="345" y="470"/>
                    </a:lnTo>
                    <a:lnTo>
                      <a:pt x="352" y="473"/>
                    </a:lnTo>
                    <a:lnTo>
                      <a:pt x="358" y="478"/>
                    </a:lnTo>
                    <a:lnTo>
                      <a:pt x="371" y="486"/>
                    </a:lnTo>
                    <a:lnTo>
                      <a:pt x="382" y="496"/>
                    </a:lnTo>
                    <a:lnTo>
                      <a:pt x="391" y="507"/>
                    </a:lnTo>
                    <a:lnTo>
                      <a:pt x="399" y="519"/>
                    </a:lnTo>
                    <a:lnTo>
                      <a:pt x="405" y="533"/>
                    </a:lnTo>
                    <a:lnTo>
                      <a:pt x="410" y="547"/>
                    </a:lnTo>
                    <a:lnTo>
                      <a:pt x="412" y="563"/>
                    </a:lnTo>
                    <a:lnTo>
                      <a:pt x="413" y="579"/>
                    </a:lnTo>
                    <a:lnTo>
                      <a:pt x="412" y="594"/>
                    </a:lnTo>
                    <a:lnTo>
                      <a:pt x="410" y="610"/>
                    </a:lnTo>
                    <a:lnTo>
                      <a:pt x="405" y="623"/>
                    </a:lnTo>
                    <a:lnTo>
                      <a:pt x="399" y="637"/>
                    </a:lnTo>
                    <a:lnTo>
                      <a:pt x="391" y="649"/>
                    </a:lnTo>
                    <a:lnTo>
                      <a:pt x="382" y="660"/>
                    </a:lnTo>
                    <a:lnTo>
                      <a:pt x="371" y="670"/>
                    </a:lnTo>
                    <a:lnTo>
                      <a:pt x="358" y="678"/>
                    </a:lnTo>
                    <a:lnTo>
                      <a:pt x="345" y="685"/>
                    </a:lnTo>
                    <a:lnTo>
                      <a:pt x="329" y="690"/>
                    </a:lnTo>
                    <a:lnTo>
                      <a:pt x="314" y="693"/>
                    </a:lnTo>
                    <a:lnTo>
                      <a:pt x="295" y="694"/>
                    </a:lnTo>
                    <a:lnTo>
                      <a:pt x="277" y="693"/>
                    </a:lnTo>
                    <a:lnTo>
                      <a:pt x="261" y="690"/>
                    </a:lnTo>
                    <a:lnTo>
                      <a:pt x="253" y="688"/>
                    </a:lnTo>
                    <a:lnTo>
                      <a:pt x="245" y="685"/>
                    </a:lnTo>
                    <a:lnTo>
                      <a:pt x="239" y="682"/>
                    </a:lnTo>
                    <a:lnTo>
                      <a:pt x="232" y="678"/>
                    </a:lnTo>
                    <a:lnTo>
                      <a:pt x="219" y="670"/>
                    </a:lnTo>
                    <a:lnTo>
                      <a:pt x="209" y="660"/>
                    </a:lnTo>
                    <a:lnTo>
                      <a:pt x="198" y="649"/>
                    </a:lnTo>
                    <a:lnTo>
                      <a:pt x="192" y="637"/>
                    </a:lnTo>
                    <a:lnTo>
                      <a:pt x="185" y="623"/>
                    </a:lnTo>
                    <a:lnTo>
                      <a:pt x="181" y="610"/>
                    </a:lnTo>
                    <a:lnTo>
                      <a:pt x="178" y="594"/>
                    </a:lnTo>
                    <a:lnTo>
                      <a:pt x="177" y="579"/>
                    </a:lnTo>
                    <a:lnTo>
                      <a:pt x="178" y="563"/>
                    </a:lnTo>
                    <a:lnTo>
                      <a:pt x="181" y="547"/>
                    </a:lnTo>
                    <a:lnTo>
                      <a:pt x="185" y="533"/>
                    </a:lnTo>
                    <a:lnTo>
                      <a:pt x="192" y="519"/>
                    </a:lnTo>
                    <a:lnTo>
                      <a:pt x="198" y="507"/>
                    </a:lnTo>
                    <a:lnTo>
                      <a:pt x="209" y="496"/>
                    </a:lnTo>
                    <a:lnTo>
                      <a:pt x="219" y="486"/>
                    </a:lnTo>
                    <a:lnTo>
                      <a:pt x="232" y="478"/>
                    </a:lnTo>
                    <a:lnTo>
                      <a:pt x="239" y="473"/>
                    </a:lnTo>
                    <a:lnTo>
                      <a:pt x="245" y="470"/>
                    </a:lnTo>
                    <a:lnTo>
                      <a:pt x="253" y="468"/>
                    </a:lnTo>
                    <a:lnTo>
                      <a:pt x="261" y="465"/>
                    </a:lnTo>
                    <a:lnTo>
                      <a:pt x="277" y="462"/>
                    </a:lnTo>
                    <a:lnTo>
                      <a:pt x="295" y="461"/>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7" name="Freeform 77"/>
              <p:cNvSpPr>
                <a:spLocks noEditPoints="1"/>
              </p:cNvSpPr>
              <p:nvPr userDrawn="1"/>
            </p:nvSpPr>
            <p:spPr bwMode="auto">
              <a:xfrm>
                <a:off x="7132535" y="6376988"/>
                <a:ext cx="55567" cy="215899"/>
              </a:xfrm>
              <a:custGeom>
                <a:avLst/>
                <a:gdLst>
                  <a:gd name="T0" fmla="*/ 52596 w 206"/>
                  <a:gd name="T1" fmla="*/ 79445 h 818"/>
                  <a:gd name="T2" fmla="*/ 2967 w 206"/>
                  <a:gd name="T3" fmla="*/ 79445 h 818"/>
                  <a:gd name="T4" fmla="*/ 2967 w 206"/>
                  <a:gd name="T5" fmla="*/ 215900 h 818"/>
                  <a:gd name="T6" fmla="*/ 52596 w 206"/>
                  <a:gd name="T7" fmla="*/ 215900 h 818"/>
                  <a:gd name="T8" fmla="*/ 52596 w 206"/>
                  <a:gd name="T9" fmla="*/ 79445 h 818"/>
                  <a:gd name="T10" fmla="*/ 27782 w 206"/>
                  <a:gd name="T11" fmla="*/ 0 h 818"/>
                  <a:gd name="T12" fmla="*/ 24005 w 206"/>
                  <a:gd name="T13" fmla="*/ 264 h 818"/>
                  <a:gd name="T14" fmla="*/ 20499 w 206"/>
                  <a:gd name="T15" fmla="*/ 792 h 818"/>
                  <a:gd name="T16" fmla="*/ 17262 w 206"/>
                  <a:gd name="T17" fmla="*/ 1848 h 818"/>
                  <a:gd name="T18" fmla="*/ 13756 w 206"/>
                  <a:gd name="T19" fmla="*/ 3695 h 818"/>
                  <a:gd name="T20" fmla="*/ 10789 w 206"/>
                  <a:gd name="T21" fmla="*/ 5543 h 818"/>
                  <a:gd name="T22" fmla="*/ 8092 w 206"/>
                  <a:gd name="T23" fmla="*/ 7918 h 818"/>
                  <a:gd name="T24" fmla="*/ 5934 w 206"/>
                  <a:gd name="T25" fmla="*/ 10557 h 818"/>
                  <a:gd name="T26" fmla="*/ 3776 w 206"/>
                  <a:gd name="T27" fmla="*/ 13461 h 818"/>
                  <a:gd name="T28" fmla="*/ 2158 w 206"/>
                  <a:gd name="T29" fmla="*/ 16364 h 818"/>
                  <a:gd name="T30" fmla="*/ 1079 w 206"/>
                  <a:gd name="T31" fmla="*/ 20059 h 818"/>
                  <a:gd name="T32" fmla="*/ 270 w 206"/>
                  <a:gd name="T33" fmla="*/ 23226 h 818"/>
                  <a:gd name="T34" fmla="*/ 0 w 206"/>
                  <a:gd name="T35" fmla="*/ 27185 h 818"/>
                  <a:gd name="T36" fmla="*/ 270 w 206"/>
                  <a:gd name="T37" fmla="*/ 30617 h 818"/>
                  <a:gd name="T38" fmla="*/ 1079 w 206"/>
                  <a:gd name="T39" fmla="*/ 34048 h 818"/>
                  <a:gd name="T40" fmla="*/ 2158 w 206"/>
                  <a:gd name="T41" fmla="*/ 37479 h 818"/>
                  <a:gd name="T42" fmla="*/ 3776 w 206"/>
                  <a:gd name="T43" fmla="*/ 40646 h 818"/>
                  <a:gd name="T44" fmla="*/ 5934 w 206"/>
                  <a:gd name="T45" fmla="*/ 43550 h 818"/>
                  <a:gd name="T46" fmla="*/ 8092 w 206"/>
                  <a:gd name="T47" fmla="*/ 46189 h 818"/>
                  <a:gd name="T48" fmla="*/ 10789 w 206"/>
                  <a:gd name="T49" fmla="*/ 48300 h 818"/>
                  <a:gd name="T50" fmla="*/ 13756 w 206"/>
                  <a:gd name="T51" fmla="*/ 50412 h 818"/>
                  <a:gd name="T52" fmla="*/ 17262 w 206"/>
                  <a:gd name="T53" fmla="*/ 51995 h 818"/>
                  <a:gd name="T54" fmla="*/ 20499 w 206"/>
                  <a:gd name="T55" fmla="*/ 53051 h 818"/>
                  <a:gd name="T56" fmla="*/ 24005 w 206"/>
                  <a:gd name="T57" fmla="*/ 54107 h 818"/>
                  <a:gd name="T58" fmla="*/ 27782 w 206"/>
                  <a:gd name="T59" fmla="*/ 54371 h 818"/>
                  <a:gd name="T60" fmla="*/ 31558 w 206"/>
                  <a:gd name="T61" fmla="*/ 54107 h 818"/>
                  <a:gd name="T62" fmla="*/ 35064 w 206"/>
                  <a:gd name="T63" fmla="*/ 53051 h 818"/>
                  <a:gd name="T64" fmla="*/ 38570 w 206"/>
                  <a:gd name="T65" fmla="*/ 51995 h 818"/>
                  <a:gd name="T66" fmla="*/ 41537 w 206"/>
                  <a:gd name="T67" fmla="*/ 50412 h 818"/>
                  <a:gd name="T68" fmla="*/ 44504 w 206"/>
                  <a:gd name="T69" fmla="*/ 48300 h 818"/>
                  <a:gd name="T70" fmla="*/ 47471 w 206"/>
                  <a:gd name="T71" fmla="*/ 46189 h 818"/>
                  <a:gd name="T72" fmla="*/ 49899 w 206"/>
                  <a:gd name="T73" fmla="*/ 43550 h 818"/>
                  <a:gd name="T74" fmla="*/ 51517 w 206"/>
                  <a:gd name="T75" fmla="*/ 40646 h 818"/>
                  <a:gd name="T76" fmla="*/ 53405 w 206"/>
                  <a:gd name="T77" fmla="*/ 37479 h 818"/>
                  <a:gd name="T78" fmla="*/ 54484 w 206"/>
                  <a:gd name="T79" fmla="*/ 34048 h 818"/>
                  <a:gd name="T80" fmla="*/ 55293 w 206"/>
                  <a:gd name="T81" fmla="*/ 30617 h 818"/>
                  <a:gd name="T82" fmla="*/ 55563 w 206"/>
                  <a:gd name="T83" fmla="*/ 27185 h 818"/>
                  <a:gd name="T84" fmla="*/ 55293 w 206"/>
                  <a:gd name="T85" fmla="*/ 23226 h 818"/>
                  <a:gd name="T86" fmla="*/ 54484 w 206"/>
                  <a:gd name="T87" fmla="*/ 20059 h 818"/>
                  <a:gd name="T88" fmla="*/ 53405 w 206"/>
                  <a:gd name="T89" fmla="*/ 16364 h 818"/>
                  <a:gd name="T90" fmla="*/ 51517 w 206"/>
                  <a:gd name="T91" fmla="*/ 13461 h 818"/>
                  <a:gd name="T92" fmla="*/ 49899 w 206"/>
                  <a:gd name="T93" fmla="*/ 10557 h 818"/>
                  <a:gd name="T94" fmla="*/ 47471 w 206"/>
                  <a:gd name="T95" fmla="*/ 7918 h 818"/>
                  <a:gd name="T96" fmla="*/ 44504 w 206"/>
                  <a:gd name="T97" fmla="*/ 5543 h 818"/>
                  <a:gd name="T98" fmla="*/ 41537 w 206"/>
                  <a:gd name="T99" fmla="*/ 3695 h 818"/>
                  <a:gd name="T100" fmla="*/ 38570 w 206"/>
                  <a:gd name="T101" fmla="*/ 1848 h 818"/>
                  <a:gd name="T102" fmla="*/ 35064 w 206"/>
                  <a:gd name="T103" fmla="*/ 792 h 818"/>
                  <a:gd name="T104" fmla="*/ 31558 w 206"/>
                  <a:gd name="T105" fmla="*/ 264 h 818"/>
                  <a:gd name="T106" fmla="*/ 27782 w 206"/>
                  <a:gd name="T107" fmla="*/ 0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818">
                    <a:moveTo>
                      <a:pt x="195" y="301"/>
                    </a:moveTo>
                    <a:lnTo>
                      <a:pt x="11" y="301"/>
                    </a:lnTo>
                    <a:lnTo>
                      <a:pt x="11" y="818"/>
                    </a:lnTo>
                    <a:lnTo>
                      <a:pt x="195" y="818"/>
                    </a:lnTo>
                    <a:lnTo>
                      <a:pt x="195" y="301"/>
                    </a:lnTo>
                    <a:close/>
                    <a:moveTo>
                      <a:pt x="103" y="0"/>
                    </a:moveTo>
                    <a:lnTo>
                      <a:pt x="89" y="1"/>
                    </a:lnTo>
                    <a:lnTo>
                      <a:pt x="76" y="3"/>
                    </a:lnTo>
                    <a:lnTo>
                      <a:pt x="64" y="7"/>
                    </a:lnTo>
                    <a:lnTo>
                      <a:pt x="51" y="14"/>
                    </a:lnTo>
                    <a:lnTo>
                      <a:pt x="40" y="21"/>
                    </a:lnTo>
                    <a:lnTo>
                      <a:pt x="30" y="30"/>
                    </a:lnTo>
                    <a:lnTo>
                      <a:pt x="22" y="40"/>
                    </a:lnTo>
                    <a:lnTo>
                      <a:pt x="14" y="51"/>
                    </a:lnTo>
                    <a:lnTo>
                      <a:pt x="8" y="62"/>
                    </a:lnTo>
                    <a:lnTo>
                      <a:pt x="4" y="76"/>
                    </a:lnTo>
                    <a:lnTo>
                      <a:pt x="1" y="88"/>
                    </a:lnTo>
                    <a:lnTo>
                      <a:pt x="0" y="103"/>
                    </a:lnTo>
                    <a:lnTo>
                      <a:pt x="1" y="116"/>
                    </a:lnTo>
                    <a:lnTo>
                      <a:pt x="4" y="129"/>
                    </a:lnTo>
                    <a:lnTo>
                      <a:pt x="8" y="142"/>
                    </a:lnTo>
                    <a:lnTo>
                      <a:pt x="14" y="154"/>
                    </a:lnTo>
                    <a:lnTo>
                      <a:pt x="22" y="165"/>
                    </a:lnTo>
                    <a:lnTo>
                      <a:pt x="30" y="175"/>
                    </a:lnTo>
                    <a:lnTo>
                      <a:pt x="40" y="183"/>
                    </a:lnTo>
                    <a:lnTo>
                      <a:pt x="51" y="191"/>
                    </a:lnTo>
                    <a:lnTo>
                      <a:pt x="64" y="197"/>
                    </a:lnTo>
                    <a:lnTo>
                      <a:pt x="76" y="201"/>
                    </a:lnTo>
                    <a:lnTo>
                      <a:pt x="89" y="205"/>
                    </a:lnTo>
                    <a:lnTo>
                      <a:pt x="103" y="206"/>
                    </a:lnTo>
                    <a:lnTo>
                      <a:pt x="117" y="205"/>
                    </a:lnTo>
                    <a:lnTo>
                      <a:pt x="130" y="201"/>
                    </a:lnTo>
                    <a:lnTo>
                      <a:pt x="143" y="197"/>
                    </a:lnTo>
                    <a:lnTo>
                      <a:pt x="154" y="191"/>
                    </a:lnTo>
                    <a:lnTo>
                      <a:pt x="165" y="183"/>
                    </a:lnTo>
                    <a:lnTo>
                      <a:pt x="176" y="175"/>
                    </a:lnTo>
                    <a:lnTo>
                      <a:pt x="185" y="165"/>
                    </a:lnTo>
                    <a:lnTo>
                      <a:pt x="191" y="154"/>
                    </a:lnTo>
                    <a:lnTo>
                      <a:pt x="198" y="142"/>
                    </a:lnTo>
                    <a:lnTo>
                      <a:pt x="202" y="129"/>
                    </a:lnTo>
                    <a:lnTo>
                      <a:pt x="205" y="116"/>
                    </a:lnTo>
                    <a:lnTo>
                      <a:pt x="206" y="103"/>
                    </a:lnTo>
                    <a:lnTo>
                      <a:pt x="205" y="88"/>
                    </a:lnTo>
                    <a:lnTo>
                      <a:pt x="202" y="76"/>
                    </a:lnTo>
                    <a:lnTo>
                      <a:pt x="198" y="62"/>
                    </a:lnTo>
                    <a:lnTo>
                      <a:pt x="191" y="51"/>
                    </a:lnTo>
                    <a:lnTo>
                      <a:pt x="185" y="40"/>
                    </a:lnTo>
                    <a:lnTo>
                      <a:pt x="176" y="30"/>
                    </a:lnTo>
                    <a:lnTo>
                      <a:pt x="165" y="21"/>
                    </a:lnTo>
                    <a:lnTo>
                      <a:pt x="154" y="14"/>
                    </a:lnTo>
                    <a:lnTo>
                      <a:pt x="143" y="7"/>
                    </a:lnTo>
                    <a:lnTo>
                      <a:pt x="130" y="3"/>
                    </a:lnTo>
                    <a:lnTo>
                      <a:pt x="117" y="1"/>
                    </a:lnTo>
                    <a:lnTo>
                      <a:pt x="103"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68" name="Rectangle 78"/>
              <p:cNvSpPr>
                <a:spLocks noChangeArrowheads="1"/>
              </p:cNvSpPr>
              <p:nvPr userDrawn="1"/>
            </p:nvSpPr>
            <p:spPr bwMode="auto">
              <a:xfrm>
                <a:off x="7216678" y="6372226"/>
                <a:ext cx="47628"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9" name="Freeform 79"/>
              <p:cNvSpPr>
                <a:spLocks noEditPoints="1"/>
              </p:cNvSpPr>
              <p:nvPr userDrawn="1"/>
            </p:nvSpPr>
            <p:spPr bwMode="auto">
              <a:xfrm>
                <a:off x="7289708" y="6372226"/>
                <a:ext cx="158760" cy="225424"/>
              </a:xfrm>
              <a:custGeom>
                <a:avLst/>
                <a:gdLst>
                  <a:gd name="T0" fmla="*/ 158750 w 603"/>
                  <a:gd name="T1" fmla="*/ 0 h 853"/>
                  <a:gd name="T2" fmla="*/ 107676 w 603"/>
                  <a:gd name="T3" fmla="*/ 94874 h 853"/>
                  <a:gd name="T4" fmla="*/ 98199 w 603"/>
                  <a:gd name="T5" fmla="*/ 87739 h 853"/>
                  <a:gd name="T6" fmla="*/ 87668 w 603"/>
                  <a:gd name="T7" fmla="*/ 82717 h 853"/>
                  <a:gd name="T8" fmla="*/ 75821 w 603"/>
                  <a:gd name="T9" fmla="*/ 80339 h 853"/>
                  <a:gd name="T10" fmla="*/ 64500 w 603"/>
                  <a:gd name="T11" fmla="*/ 79810 h 853"/>
                  <a:gd name="T12" fmla="*/ 53443 w 603"/>
                  <a:gd name="T13" fmla="*/ 81396 h 853"/>
                  <a:gd name="T14" fmla="*/ 43439 w 603"/>
                  <a:gd name="T15" fmla="*/ 84303 h 853"/>
                  <a:gd name="T16" fmla="*/ 34488 w 603"/>
                  <a:gd name="T17" fmla="*/ 88796 h 853"/>
                  <a:gd name="T18" fmla="*/ 26063 w 603"/>
                  <a:gd name="T19" fmla="*/ 94610 h 853"/>
                  <a:gd name="T20" fmla="*/ 18692 w 603"/>
                  <a:gd name="T21" fmla="*/ 101481 h 853"/>
                  <a:gd name="T22" fmla="*/ 12637 w 603"/>
                  <a:gd name="T23" fmla="*/ 109409 h 853"/>
                  <a:gd name="T24" fmla="*/ 7635 w 603"/>
                  <a:gd name="T25" fmla="*/ 118394 h 853"/>
                  <a:gd name="T26" fmla="*/ 3686 w 603"/>
                  <a:gd name="T27" fmla="*/ 127908 h 853"/>
                  <a:gd name="T28" fmla="*/ 1053 w 603"/>
                  <a:gd name="T29" fmla="*/ 138215 h 853"/>
                  <a:gd name="T30" fmla="*/ 0 w 603"/>
                  <a:gd name="T31" fmla="*/ 148786 h 853"/>
                  <a:gd name="T32" fmla="*/ 790 w 603"/>
                  <a:gd name="T33" fmla="*/ 164114 h 853"/>
                  <a:gd name="T34" fmla="*/ 5002 w 603"/>
                  <a:gd name="T35" fmla="*/ 180499 h 853"/>
                  <a:gd name="T36" fmla="*/ 12637 w 603"/>
                  <a:gd name="T37" fmla="*/ 195298 h 853"/>
                  <a:gd name="T38" fmla="*/ 22904 w 603"/>
                  <a:gd name="T39" fmla="*/ 207719 h 853"/>
                  <a:gd name="T40" fmla="*/ 36068 w 603"/>
                  <a:gd name="T41" fmla="*/ 216968 h 853"/>
                  <a:gd name="T42" fmla="*/ 51337 w 603"/>
                  <a:gd name="T43" fmla="*/ 223311 h 853"/>
                  <a:gd name="T44" fmla="*/ 68449 w 603"/>
                  <a:gd name="T45" fmla="*/ 225425 h 853"/>
                  <a:gd name="T46" fmla="*/ 80560 w 603"/>
                  <a:gd name="T47" fmla="*/ 224104 h 853"/>
                  <a:gd name="T48" fmla="*/ 92143 w 603"/>
                  <a:gd name="T49" fmla="*/ 220668 h 853"/>
                  <a:gd name="T50" fmla="*/ 102148 w 603"/>
                  <a:gd name="T51" fmla="*/ 214854 h 853"/>
                  <a:gd name="T52" fmla="*/ 109782 w 603"/>
                  <a:gd name="T53" fmla="*/ 205869 h 853"/>
                  <a:gd name="T54" fmla="*/ 80823 w 603"/>
                  <a:gd name="T55" fmla="*/ 121830 h 853"/>
                  <a:gd name="T56" fmla="*/ 92143 w 603"/>
                  <a:gd name="T57" fmla="*/ 123680 h 853"/>
                  <a:gd name="T58" fmla="*/ 97672 w 603"/>
                  <a:gd name="T59" fmla="*/ 126323 h 853"/>
                  <a:gd name="T60" fmla="*/ 106360 w 603"/>
                  <a:gd name="T61" fmla="*/ 133986 h 853"/>
                  <a:gd name="T62" fmla="*/ 110835 w 603"/>
                  <a:gd name="T63" fmla="*/ 144557 h 853"/>
                  <a:gd name="T64" fmla="*/ 111625 w 603"/>
                  <a:gd name="T65" fmla="*/ 156978 h 853"/>
                  <a:gd name="T66" fmla="*/ 108203 w 603"/>
                  <a:gd name="T67" fmla="*/ 168342 h 853"/>
                  <a:gd name="T68" fmla="*/ 100831 w 603"/>
                  <a:gd name="T69" fmla="*/ 177063 h 853"/>
                  <a:gd name="T70" fmla="*/ 90037 w 603"/>
                  <a:gd name="T71" fmla="*/ 182348 h 853"/>
                  <a:gd name="T72" fmla="*/ 76084 w 603"/>
                  <a:gd name="T73" fmla="*/ 183141 h 853"/>
                  <a:gd name="T74" fmla="*/ 67660 w 603"/>
                  <a:gd name="T75" fmla="*/ 181027 h 853"/>
                  <a:gd name="T76" fmla="*/ 60815 w 603"/>
                  <a:gd name="T77" fmla="*/ 177063 h 853"/>
                  <a:gd name="T78" fmla="*/ 53443 w 603"/>
                  <a:gd name="T79" fmla="*/ 168342 h 853"/>
                  <a:gd name="T80" fmla="*/ 50021 w 603"/>
                  <a:gd name="T81" fmla="*/ 156978 h 853"/>
                  <a:gd name="T82" fmla="*/ 50547 w 603"/>
                  <a:gd name="T83" fmla="*/ 144557 h 853"/>
                  <a:gd name="T84" fmla="*/ 55549 w 603"/>
                  <a:gd name="T85" fmla="*/ 133986 h 853"/>
                  <a:gd name="T86" fmla="*/ 64237 w 603"/>
                  <a:gd name="T87" fmla="*/ 126323 h 853"/>
                  <a:gd name="T88" fmla="*/ 69766 w 603"/>
                  <a:gd name="T89" fmla="*/ 123680 h 853"/>
                  <a:gd name="T90" fmla="*/ 80823 w 603"/>
                  <a:gd name="T91" fmla="*/ 121830 h 8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3" h="853">
                    <a:moveTo>
                      <a:pt x="419" y="836"/>
                    </a:moveTo>
                    <a:lnTo>
                      <a:pt x="603" y="836"/>
                    </a:lnTo>
                    <a:lnTo>
                      <a:pt x="603" y="0"/>
                    </a:lnTo>
                    <a:lnTo>
                      <a:pt x="419" y="0"/>
                    </a:lnTo>
                    <a:lnTo>
                      <a:pt x="419" y="369"/>
                    </a:lnTo>
                    <a:lnTo>
                      <a:pt x="409" y="359"/>
                    </a:lnTo>
                    <a:lnTo>
                      <a:pt x="398" y="349"/>
                    </a:lnTo>
                    <a:lnTo>
                      <a:pt x="386" y="340"/>
                    </a:lnTo>
                    <a:lnTo>
                      <a:pt x="373" y="332"/>
                    </a:lnTo>
                    <a:lnTo>
                      <a:pt x="360" y="324"/>
                    </a:lnTo>
                    <a:lnTo>
                      <a:pt x="346" y="319"/>
                    </a:lnTo>
                    <a:lnTo>
                      <a:pt x="333" y="313"/>
                    </a:lnTo>
                    <a:lnTo>
                      <a:pt x="319" y="309"/>
                    </a:lnTo>
                    <a:lnTo>
                      <a:pt x="303" y="306"/>
                    </a:lnTo>
                    <a:lnTo>
                      <a:pt x="288" y="304"/>
                    </a:lnTo>
                    <a:lnTo>
                      <a:pt x="274" y="302"/>
                    </a:lnTo>
                    <a:lnTo>
                      <a:pt x="258" y="302"/>
                    </a:lnTo>
                    <a:lnTo>
                      <a:pt x="245" y="302"/>
                    </a:lnTo>
                    <a:lnTo>
                      <a:pt x="230" y="303"/>
                    </a:lnTo>
                    <a:lnTo>
                      <a:pt x="217" y="305"/>
                    </a:lnTo>
                    <a:lnTo>
                      <a:pt x="203" y="308"/>
                    </a:lnTo>
                    <a:lnTo>
                      <a:pt x="191" y="311"/>
                    </a:lnTo>
                    <a:lnTo>
                      <a:pt x="178" y="314"/>
                    </a:lnTo>
                    <a:lnTo>
                      <a:pt x="165" y="319"/>
                    </a:lnTo>
                    <a:lnTo>
                      <a:pt x="154" y="324"/>
                    </a:lnTo>
                    <a:lnTo>
                      <a:pt x="142" y="330"/>
                    </a:lnTo>
                    <a:lnTo>
                      <a:pt x="131" y="336"/>
                    </a:lnTo>
                    <a:lnTo>
                      <a:pt x="119" y="342"/>
                    </a:lnTo>
                    <a:lnTo>
                      <a:pt x="109" y="350"/>
                    </a:lnTo>
                    <a:lnTo>
                      <a:pt x="99" y="358"/>
                    </a:lnTo>
                    <a:lnTo>
                      <a:pt x="90" y="366"/>
                    </a:lnTo>
                    <a:lnTo>
                      <a:pt x="80" y="375"/>
                    </a:lnTo>
                    <a:lnTo>
                      <a:pt x="71" y="384"/>
                    </a:lnTo>
                    <a:lnTo>
                      <a:pt x="63" y="394"/>
                    </a:lnTo>
                    <a:lnTo>
                      <a:pt x="56" y="404"/>
                    </a:lnTo>
                    <a:lnTo>
                      <a:pt x="48" y="414"/>
                    </a:lnTo>
                    <a:lnTo>
                      <a:pt x="41" y="425"/>
                    </a:lnTo>
                    <a:lnTo>
                      <a:pt x="34" y="436"/>
                    </a:lnTo>
                    <a:lnTo>
                      <a:pt x="29" y="448"/>
                    </a:lnTo>
                    <a:lnTo>
                      <a:pt x="23" y="460"/>
                    </a:lnTo>
                    <a:lnTo>
                      <a:pt x="19" y="471"/>
                    </a:lnTo>
                    <a:lnTo>
                      <a:pt x="14" y="484"/>
                    </a:lnTo>
                    <a:lnTo>
                      <a:pt x="11" y="497"/>
                    </a:lnTo>
                    <a:lnTo>
                      <a:pt x="7" y="509"/>
                    </a:lnTo>
                    <a:lnTo>
                      <a:pt x="4" y="523"/>
                    </a:lnTo>
                    <a:lnTo>
                      <a:pt x="3" y="536"/>
                    </a:lnTo>
                    <a:lnTo>
                      <a:pt x="1" y="549"/>
                    </a:lnTo>
                    <a:lnTo>
                      <a:pt x="0" y="563"/>
                    </a:lnTo>
                    <a:lnTo>
                      <a:pt x="0" y="577"/>
                    </a:lnTo>
                    <a:lnTo>
                      <a:pt x="1" y="599"/>
                    </a:lnTo>
                    <a:lnTo>
                      <a:pt x="3" y="621"/>
                    </a:lnTo>
                    <a:lnTo>
                      <a:pt x="6" y="642"/>
                    </a:lnTo>
                    <a:lnTo>
                      <a:pt x="12" y="662"/>
                    </a:lnTo>
                    <a:lnTo>
                      <a:pt x="19" y="683"/>
                    </a:lnTo>
                    <a:lnTo>
                      <a:pt x="28" y="702"/>
                    </a:lnTo>
                    <a:lnTo>
                      <a:pt x="37" y="721"/>
                    </a:lnTo>
                    <a:lnTo>
                      <a:pt x="48" y="739"/>
                    </a:lnTo>
                    <a:lnTo>
                      <a:pt x="60" y="755"/>
                    </a:lnTo>
                    <a:lnTo>
                      <a:pt x="72" y="771"/>
                    </a:lnTo>
                    <a:lnTo>
                      <a:pt x="87" y="786"/>
                    </a:lnTo>
                    <a:lnTo>
                      <a:pt x="103" y="799"/>
                    </a:lnTo>
                    <a:lnTo>
                      <a:pt x="119" y="811"/>
                    </a:lnTo>
                    <a:lnTo>
                      <a:pt x="137" y="821"/>
                    </a:lnTo>
                    <a:lnTo>
                      <a:pt x="155" y="830"/>
                    </a:lnTo>
                    <a:lnTo>
                      <a:pt x="174" y="838"/>
                    </a:lnTo>
                    <a:lnTo>
                      <a:pt x="195" y="845"/>
                    </a:lnTo>
                    <a:lnTo>
                      <a:pt x="216" y="849"/>
                    </a:lnTo>
                    <a:lnTo>
                      <a:pt x="238" y="852"/>
                    </a:lnTo>
                    <a:lnTo>
                      <a:pt x="260" y="853"/>
                    </a:lnTo>
                    <a:lnTo>
                      <a:pt x="276" y="853"/>
                    </a:lnTo>
                    <a:lnTo>
                      <a:pt x="291" y="852"/>
                    </a:lnTo>
                    <a:lnTo>
                      <a:pt x="306" y="848"/>
                    </a:lnTo>
                    <a:lnTo>
                      <a:pt x="321" y="845"/>
                    </a:lnTo>
                    <a:lnTo>
                      <a:pt x="335" y="841"/>
                    </a:lnTo>
                    <a:lnTo>
                      <a:pt x="350" y="835"/>
                    </a:lnTo>
                    <a:lnTo>
                      <a:pt x="363" y="828"/>
                    </a:lnTo>
                    <a:lnTo>
                      <a:pt x="376" y="820"/>
                    </a:lnTo>
                    <a:lnTo>
                      <a:pt x="388" y="813"/>
                    </a:lnTo>
                    <a:lnTo>
                      <a:pt x="398" y="802"/>
                    </a:lnTo>
                    <a:lnTo>
                      <a:pt x="408" y="791"/>
                    </a:lnTo>
                    <a:lnTo>
                      <a:pt x="417" y="779"/>
                    </a:lnTo>
                    <a:lnTo>
                      <a:pt x="419" y="779"/>
                    </a:lnTo>
                    <a:lnTo>
                      <a:pt x="419" y="836"/>
                    </a:lnTo>
                    <a:close/>
                    <a:moveTo>
                      <a:pt x="307" y="461"/>
                    </a:moveTo>
                    <a:lnTo>
                      <a:pt x="325" y="462"/>
                    </a:lnTo>
                    <a:lnTo>
                      <a:pt x="342" y="465"/>
                    </a:lnTo>
                    <a:lnTo>
                      <a:pt x="350" y="468"/>
                    </a:lnTo>
                    <a:lnTo>
                      <a:pt x="357" y="470"/>
                    </a:lnTo>
                    <a:lnTo>
                      <a:pt x="364" y="473"/>
                    </a:lnTo>
                    <a:lnTo>
                      <a:pt x="371" y="478"/>
                    </a:lnTo>
                    <a:lnTo>
                      <a:pt x="383" y="486"/>
                    </a:lnTo>
                    <a:lnTo>
                      <a:pt x="393" y="496"/>
                    </a:lnTo>
                    <a:lnTo>
                      <a:pt x="404" y="507"/>
                    </a:lnTo>
                    <a:lnTo>
                      <a:pt x="411" y="519"/>
                    </a:lnTo>
                    <a:lnTo>
                      <a:pt x="417" y="533"/>
                    </a:lnTo>
                    <a:lnTo>
                      <a:pt x="421" y="547"/>
                    </a:lnTo>
                    <a:lnTo>
                      <a:pt x="424" y="563"/>
                    </a:lnTo>
                    <a:lnTo>
                      <a:pt x="425" y="579"/>
                    </a:lnTo>
                    <a:lnTo>
                      <a:pt x="424" y="594"/>
                    </a:lnTo>
                    <a:lnTo>
                      <a:pt x="421" y="610"/>
                    </a:lnTo>
                    <a:lnTo>
                      <a:pt x="417" y="623"/>
                    </a:lnTo>
                    <a:lnTo>
                      <a:pt x="411" y="637"/>
                    </a:lnTo>
                    <a:lnTo>
                      <a:pt x="404" y="649"/>
                    </a:lnTo>
                    <a:lnTo>
                      <a:pt x="393" y="660"/>
                    </a:lnTo>
                    <a:lnTo>
                      <a:pt x="383" y="670"/>
                    </a:lnTo>
                    <a:lnTo>
                      <a:pt x="371" y="678"/>
                    </a:lnTo>
                    <a:lnTo>
                      <a:pt x="357" y="685"/>
                    </a:lnTo>
                    <a:lnTo>
                      <a:pt x="342" y="690"/>
                    </a:lnTo>
                    <a:lnTo>
                      <a:pt x="325" y="693"/>
                    </a:lnTo>
                    <a:lnTo>
                      <a:pt x="307" y="694"/>
                    </a:lnTo>
                    <a:lnTo>
                      <a:pt x="289" y="693"/>
                    </a:lnTo>
                    <a:lnTo>
                      <a:pt x="273" y="690"/>
                    </a:lnTo>
                    <a:lnTo>
                      <a:pt x="265" y="688"/>
                    </a:lnTo>
                    <a:lnTo>
                      <a:pt x="257" y="685"/>
                    </a:lnTo>
                    <a:lnTo>
                      <a:pt x="250" y="682"/>
                    </a:lnTo>
                    <a:lnTo>
                      <a:pt x="244" y="678"/>
                    </a:lnTo>
                    <a:lnTo>
                      <a:pt x="231" y="670"/>
                    </a:lnTo>
                    <a:lnTo>
                      <a:pt x="220" y="660"/>
                    </a:lnTo>
                    <a:lnTo>
                      <a:pt x="211" y="649"/>
                    </a:lnTo>
                    <a:lnTo>
                      <a:pt x="203" y="637"/>
                    </a:lnTo>
                    <a:lnTo>
                      <a:pt x="197" y="623"/>
                    </a:lnTo>
                    <a:lnTo>
                      <a:pt x="192" y="610"/>
                    </a:lnTo>
                    <a:lnTo>
                      <a:pt x="190" y="594"/>
                    </a:lnTo>
                    <a:lnTo>
                      <a:pt x="189" y="579"/>
                    </a:lnTo>
                    <a:lnTo>
                      <a:pt x="190" y="563"/>
                    </a:lnTo>
                    <a:lnTo>
                      <a:pt x="192" y="547"/>
                    </a:lnTo>
                    <a:lnTo>
                      <a:pt x="197" y="533"/>
                    </a:lnTo>
                    <a:lnTo>
                      <a:pt x="203" y="519"/>
                    </a:lnTo>
                    <a:lnTo>
                      <a:pt x="211" y="507"/>
                    </a:lnTo>
                    <a:lnTo>
                      <a:pt x="220" y="496"/>
                    </a:lnTo>
                    <a:lnTo>
                      <a:pt x="231" y="486"/>
                    </a:lnTo>
                    <a:lnTo>
                      <a:pt x="244" y="478"/>
                    </a:lnTo>
                    <a:lnTo>
                      <a:pt x="250" y="473"/>
                    </a:lnTo>
                    <a:lnTo>
                      <a:pt x="257" y="470"/>
                    </a:lnTo>
                    <a:lnTo>
                      <a:pt x="265" y="468"/>
                    </a:lnTo>
                    <a:lnTo>
                      <a:pt x="273" y="465"/>
                    </a:lnTo>
                    <a:lnTo>
                      <a:pt x="289" y="462"/>
                    </a:lnTo>
                    <a:lnTo>
                      <a:pt x="307" y="461"/>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0" name="Freeform 80"/>
              <p:cNvSpPr>
                <a:spLocks/>
              </p:cNvSpPr>
              <p:nvPr userDrawn="1"/>
            </p:nvSpPr>
            <p:spPr bwMode="auto">
              <a:xfrm>
                <a:off x="7478632" y="6456363"/>
                <a:ext cx="144472" cy="141288"/>
              </a:xfrm>
              <a:custGeom>
                <a:avLst/>
                <a:gdLst>
                  <a:gd name="T0" fmla="*/ 0 w 550"/>
                  <a:gd name="T1" fmla="*/ 82286 h 534"/>
                  <a:gd name="T2" fmla="*/ 525 w 550"/>
                  <a:gd name="T3" fmla="*/ 90488 h 534"/>
                  <a:gd name="T4" fmla="*/ 1313 w 550"/>
                  <a:gd name="T5" fmla="*/ 97896 h 534"/>
                  <a:gd name="T6" fmla="*/ 3152 w 550"/>
                  <a:gd name="T7" fmla="*/ 104511 h 534"/>
                  <a:gd name="T8" fmla="*/ 5516 w 550"/>
                  <a:gd name="T9" fmla="*/ 110861 h 534"/>
                  <a:gd name="T10" fmla="*/ 8668 w 550"/>
                  <a:gd name="T11" fmla="*/ 116152 h 534"/>
                  <a:gd name="T12" fmla="*/ 12345 w 550"/>
                  <a:gd name="T13" fmla="*/ 120915 h 534"/>
                  <a:gd name="T14" fmla="*/ 16285 w 550"/>
                  <a:gd name="T15" fmla="*/ 125148 h 534"/>
                  <a:gd name="T16" fmla="*/ 20750 w 550"/>
                  <a:gd name="T17" fmla="*/ 128853 h 534"/>
                  <a:gd name="T18" fmla="*/ 26003 w 550"/>
                  <a:gd name="T19" fmla="*/ 132028 h 534"/>
                  <a:gd name="T20" fmla="*/ 31519 w 550"/>
                  <a:gd name="T21" fmla="*/ 134673 h 534"/>
                  <a:gd name="T22" fmla="*/ 43602 w 550"/>
                  <a:gd name="T23" fmla="*/ 138642 h 534"/>
                  <a:gd name="T24" fmla="*/ 57523 w 550"/>
                  <a:gd name="T25" fmla="*/ 140759 h 534"/>
                  <a:gd name="T26" fmla="*/ 72232 w 550"/>
                  <a:gd name="T27" fmla="*/ 141288 h 534"/>
                  <a:gd name="T28" fmla="*/ 87203 w 550"/>
                  <a:gd name="T29" fmla="*/ 140759 h 534"/>
                  <a:gd name="T30" fmla="*/ 100599 w 550"/>
                  <a:gd name="T31" fmla="*/ 138642 h 534"/>
                  <a:gd name="T32" fmla="*/ 112944 w 550"/>
                  <a:gd name="T33" fmla="*/ 134673 h 534"/>
                  <a:gd name="T34" fmla="*/ 118722 w 550"/>
                  <a:gd name="T35" fmla="*/ 132028 h 534"/>
                  <a:gd name="T36" fmla="*/ 123713 w 550"/>
                  <a:gd name="T37" fmla="*/ 128853 h 534"/>
                  <a:gd name="T38" fmla="*/ 128441 w 550"/>
                  <a:gd name="T39" fmla="*/ 125148 h 534"/>
                  <a:gd name="T40" fmla="*/ 132381 w 550"/>
                  <a:gd name="T41" fmla="*/ 120915 h 534"/>
                  <a:gd name="T42" fmla="*/ 136058 w 550"/>
                  <a:gd name="T43" fmla="*/ 116152 h 534"/>
                  <a:gd name="T44" fmla="*/ 138947 w 550"/>
                  <a:gd name="T45" fmla="*/ 110861 h 534"/>
                  <a:gd name="T46" fmla="*/ 141311 w 550"/>
                  <a:gd name="T47" fmla="*/ 104511 h 534"/>
                  <a:gd name="T48" fmla="*/ 142887 w 550"/>
                  <a:gd name="T49" fmla="*/ 97896 h 534"/>
                  <a:gd name="T50" fmla="*/ 144200 w 550"/>
                  <a:gd name="T51" fmla="*/ 90488 h 534"/>
                  <a:gd name="T52" fmla="*/ 144463 w 550"/>
                  <a:gd name="T53" fmla="*/ 82286 h 534"/>
                  <a:gd name="T54" fmla="*/ 96396 w 550"/>
                  <a:gd name="T55" fmla="*/ 0 h 534"/>
                  <a:gd name="T56" fmla="*/ 96396 w 550"/>
                  <a:gd name="T57" fmla="*/ 77259 h 534"/>
                  <a:gd name="T58" fmla="*/ 95346 w 550"/>
                  <a:gd name="T59" fmla="*/ 84932 h 534"/>
                  <a:gd name="T60" fmla="*/ 93244 w 550"/>
                  <a:gd name="T61" fmla="*/ 91546 h 534"/>
                  <a:gd name="T62" fmla="*/ 89830 w 550"/>
                  <a:gd name="T63" fmla="*/ 96838 h 534"/>
                  <a:gd name="T64" fmla="*/ 85890 w 550"/>
                  <a:gd name="T65" fmla="*/ 99748 h 534"/>
                  <a:gd name="T66" fmla="*/ 82738 w 550"/>
                  <a:gd name="T67" fmla="*/ 101336 h 534"/>
                  <a:gd name="T68" fmla="*/ 76959 w 550"/>
                  <a:gd name="T69" fmla="*/ 102394 h 534"/>
                  <a:gd name="T70" fmla="*/ 67766 w 550"/>
                  <a:gd name="T71" fmla="*/ 102394 h 534"/>
                  <a:gd name="T72" fmla="*/ 61988 w 550"/>
                  <a:gd name="T73" fmla="*/ 101336 h 534"/>
                  <a:gd name="T74" fmla="*/ 58573 w 550"/>
                  <a:gd name="T75" fmla="*/ 99748 h 534"/>
                  <a:gd name="T76" fmla="*/ 54896 w 550"/>
                  <a:gd name="T77" fmla="*/ 96838 h 534"/>
                  <a:gd name="T78" fmla="*/ 51219 w 550"/>
                  <a:gd name="T79" fmla="*/ 91546 h 534"/>
                  <a:gd name="T80" fmla="*/ 49380 w 550"/>
                  <a:gd name="T81" fmla="*/ 84932 h 534"/>
                  <a:gd name="T82" fmla="*/ 48329 w 550"/>
                  <a:gd name="T83" fmla="*/ 77259 h 534"/>
                  <a:gd name="T84" fmla="*/ 48067 w 550"/>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0" h="534">
                    <a:moveTo>
                      <a:pt x="0" y="0"/>
                    </a:moveTo>
                    <a:lnTo>
                      <a:pt x="0" y="311"/>
                    </a:lnTo>
                    <a:lnTo>
                      <a:pt x="1" y="327"/>
                    </a:lnTo>
                    <a:lnTo>
                      <a:pt x="2" y="342"/>
                    </a:lnTo>
                    <a:lnTo>
                      <a:pt x="3" y="356"/>
                    </a:lnTo>
                    <a:lnTo>
                      <a:pt x="5" y="370"/>
                    </a:lnTo>
                    <a:lnTo>
                      <a:pt x="8" y="383"/>
                    </a:lnTo>
                    <a:lnTo>
                      <a:pt x="12" y="395"/>
                    </a:lnTo>
                    <a:lnTo>
                      <a:pt x="16" y="407"/>
                    </a:lnTo>
                    <a:lnTo>
                      <a:pt x="21" y="419"/>
                    </a:lnTo>
                    <a:lnTo>
                      <a:pt x="26" y="429"/>
                    </a:lnTo>
                    <a:lnTo>
                      <a:pt x="33" y="439"/>
                    </a:lnTo>
                    <a:lnTo>
                      <a:pt x="39" y="448"/>
                    </a:lnTo>
                    <a:lnTo>
                      <a:pt x="47" y="457"/>
                    </a:lnTo>
                    <a:lnTo>
                      <a:pt x="53" y="466"/>
                    </a:lnTo>
                    <a:lnTo>
                      <a:pt x="62" y="473"/>
                    </a:lnTo>
                    <a:lnTo>
                      <a:pt x="70" y="480"/>
                    </a:lnTo>
                    <a:lnTo>
                      <a:pt x="79" y="487"/>
                    </a:lnTo>
                    <a:lnTo>
                      <a:pt x="89" y="492"/>
                    </a:lnTo>
                    <a:lnTo>
                      <a:pt x="99" y="499"/>
                    </a:lnTo>
                    <a:lnTo>
                      <a:pt x="109" y="504"/>
                    </a:lnTo>
                    <a:lnTo>
                      <a:pt x="120" y="509"/>
                    </a:lnTo>
                    <a:lnTo>
                      <a:pt x="143" y="517"/>
                    </a:lnTo>
                    <a:lnTo>
                      <a:pt x="166" y="524"/>
                    </a:lnTo>
                    <a:lnTo>
                      <a:pt x="192" y="528"/>
                    </a:lnTo>
                    <a:lnTo>
                      <a:pt x="219" y="532"/>
                    </a:lnTo>
                    <a:lnTo>
                      <a:pt x="247" y="534"/>
                    </a:lnTo>
                    <a:lnTo>
                      <a:pt x="275" y="534"/>
                    </a:lnTo>
                    <a:lnTo>
                      <a:pt x="304" y="534"/>
                    </a:lnTo>
                    <a:lnTo>
                      <a:pt x="332" y="532"/>
                    </a:lnTo>
                    <a:lnTo>
                      <a:pt x="358" y="528"/>
                    </a:lnTo>
                    <a:lnTo>
                      <a:pt x="383" y="524"/>
                    </a:lnTo>
                    <a:lnTo>
                      <a:pt x="408" y="517"/>
                    </a:lnTo>
                    <a:lnTo>
                      <a:pt x="430" y="509"/>
                    </a:lnTo>
                    <a:lnTo>
                      <a:pt x="442" y="504"/>
                    </a:lnTo>
                    <a:lnTo>
                      <a:pt x="452" y="499"/>
                    </a:lnTo>
                    <a:lnTo>
                      <a:pt x="462" y="492"/>
                    </a:lnTo>
                    <a:lnTo>
                      <a:pt x="471" y="487"/>
                    </a:lnTo>
                    <a:lnTo>
                      <a:pt x="480" y="480"/>
                    </a:lnTo>
                    <a:lnTo>
                      <a:pt x="489" y="473"/>
                    </a:lnTo>
                    <a:lnTo>
                      <a:pt x="496" y="466"/>
                    </a:lnTo>
                    <a:lnTo>
                      <a:pt x="504" y="457"/>
                    </a:lnTo>
                    <a:lnTo>
                      <a:pt x="511" y="448"/>
                    </a:lnTo>
                    <a:lnTo>
                      <a:pt x="518" y="439"/>
                    </a:lnTo>
                    <a:lnTo>
                      <a:pt x="523" y="429"/>
                    </a:lnTo>
                    <a:lnTo>
                      <a:pt x="529" y="419"/>
                    </a:lnTo>
                    <a:lnTo>
                      <a:pt x="534" y="407"/>
                    </a:lnTo>
                    <a:lnTo>
                      <a:pt x="538" y="395"/>
                    </a:lnTo>
                    <a:lnTo>
                      <a:pt x="542" y="383"/>
                    </a:lnTo>
                    <a:lnTo>
                      <a:pt x="544" y="370"/>
                    </a:lnTo>
                    <a:lnTo>
                      <a:pt x="547" y="356"/>
                    </a:lnTo>
                    <a:lnTo>
                      <a:pt x="549" y="342"/>
                    </a:lnTo>
                    <a:lnTo>
                      <a:pt x="550" y="327"/>
                    </a:lnTo>
                    <a:lnTo>
                      <a:pt x="550" y="311"/>
                    </a:lnTo>
                    <a:lnTo>
                      <a:pt x="550" y="0"/>
                    </a:lnTo>
                    <a:lnTo>
                      <a:pt x="367" y="0"/>
                    </a:lnTo>
                    <a:lnTo>
                      <a:pt x="367" y="276"/>
                    </a:lnTo>
                    <a:lnTo>
                      <a:pt x="367" y="292"/>
                    </a:lnTo>
                    <a:lnTo>
                      <a:pt x="365" y="308"/>
                    </a:lnTo>
                    <a:lnTo>
                      <a:pt x="363" y="321"/>
                    </a:lnTo>
                    <a:lnTo>
                      <a:pt x="360" y="335"/>
                    </a:lnTo>
                    <a:lnTo>
                      <a:pt x="355" y="346"/>
                    </a:lnTo>
                    <a:lnTo>
                      <a:pt x="350" y="357"/>
                    </a:lnTo>
                    <a:lnTo>
                      <a:pt x="342" y="366"/>
                    </a:lnTo>
                    <a:lnTo>
                      <a:pt x="333" y="374"/>
                    </a:lnTo>
                    <a:lnTo>
                      <a:pt x="327" y="377"/>
                    </a:lnTo>
                    <a:lnTo>
                      <a:pt x="322" y="379"/>
                    </a:lnTo>
                    <a:lnTo>
                      <a:pt x="315" y="383"/>
                    </a:lnTo>
                    <a:lnTo>
                      <a:pt x="308" y="384"/>
                    </a:lnTo>
                    <a:lnTo>
                      <a:pt x="293" y="387"/>
                    </a:lnTo>
                    <a:lnTo>
                      <a:pt x="275" y="388"/>
                    </a:lnTo>
                    <a:lnTo>
                      <a:pt x="258" y="387"/>
                    </a:lnTo>
                    <a:lnTo>
                      <a:pt x="242" y="384"/>
                    </a:lnTo>
                    <a:lnTo>
                      <a:pt x="236" y="383"/>
                    </a:lnTo>
                    <a:lnTo>
                      <a:pt x="229" y="379"/>
                    </a:lnTo>
                    <a:lnTo>
                      <a:pt x="223" y="377"/>
                    </a:lnTo>
                    <a:lnTo>
                      <a:pt x="218" y="374"/>
                    </a:lnTo>
                    <a:lnTo>
                      <a:pt x="209" y="366"/>
                    </a:lnTo>
                    <a:lnTo>
                      <a:pt x="201" y="357"/>
                    </a:lnTo>
                    <a:lnTo>
                      <a:pt x="195" y="346"/>
                    </a:lnTo>
                    <a:lnTo>
                      <a:pt x="191" y="335"/>
                    </a:lnTo>
                    <a:lnTo>
                      <a:pt x="188" y="321"/>
                    </a:lnTo>
                    <a:lnTo>
                      <a:pt x="185" y="308"/>
                    </a:lnTo>
                    <a:lnTo>
                      <a:pt x="184"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1" name="Freeform 81"/>
              <p:cNvSpPr>
                <a:spLocks/>
              </p:cNvSpPr>
              <p:nvPr userDrawn="1"/>
            </p:nvSpPr>
            <p:spPr bwMode="auto">
              <a:xfrm>
                <a:off x="7654856" y="6451601"/>
                <a:ext cx="144472" cy="141288"/>
              </a:xfrm>
              <a:custGeom>
                <a:avLst/>
                <a:gdLst>
                  <a:gd name="T0" fmla="*/ 0 w 545"/>
                  <a:gd name="T1" fmla="*/ 4498 h 534"/>
                  <a:gd name="T2" fmla="*/ 48508 w 545"/>
                  <a:gd name="T3" fmla="*/ 141288 h 534"/>
                  <a:gd name="T4" fmla="*/ 48508 w 545"/>
                  <a:gd name="T5" fmla="*/ 67204 h 534"/>
                  <a:gd name="T6" fmla="*/ 49038 w 545"/>
                  <a:gd name="T7" fmla="*/ 61119 h 534"/>
                  <a:gd name="T8" fmla="*/ 50363 w 545"/>
                  <a:gd name="T9" fmla="*/ 55298 h 534"/>
                  <a:gd name="T10" fmla="*/ 52484 w 545"/>
                  <a:gd name="T11" fmla="*/ 50271 h 534"/>
                  <a:gd name="T12" fmla="*/ 55400 w 545"/>
                  <a:gd name="T13" fmla="*/ 46038 h 534"/>
                  <a:gd name="T14" fmla="*/ 59111 w 545"/>
                  <a:gd name="T15" fmla="*/ 42598 h 534"/>
                  <a:gd name="T16" fmla="*/ 63882 w 545"/>
                  <a:gd name="T17" fmla="*/ 39952 h 534"/>
                  <a:gd name="T18" fmla="*/ 70243 w 545"/>
                  <a:gd name="T19" fmla="*/ 38894 h 534"/>
                  <a:gd name="T20" fmla="*/ 77400 w 545"/>
                  <a:gd name="T21" fmla="*/ 38894 h 534"/>
                  <a:gd name="T22" fmla="*/ 82967 w 545"/>
                  <a:gd name="T23" fmla="*/ 39952 h 534"/>
                  <a:gd name="T24" fmla="*/ 87473 w 545"/>
                  <a:gd name="T25" fmla="*/ 42333 h 534"/>
                  <a:gd name="T26" fmla="*/ 90654 w 545"/>
                  <a:gd name="T27" fmla="*/ 45508 h 534"/>
                  <a:gd name="T28" fmla="*/ 93039 w 545"/>
                  <a:gd name="T29" fmla="*/ 49477 h 534"/>
                  <a:gd name="T30" fmla="*/ 94630 w 545"/>
                  <a:gd name="T31" fmla="*/ 53975 h 534"/>
                  <a:gd name="T32" fmla="*/ 95160 w 545"/>
                  <a:gd name="T33" fmla="*/ 58738 h 534"/>
                  <a:gd name="T34" fmla="*/ 95690 w 545"/>
                  <a:gd name="T35" fmla="*/ 63500 h 534"/>
                  <a:gd name="T36" fmla="*/ 95690 w 545"/>
                  <a:gd name="T37" fmla="*/ 70379 h 534"/>
                  <a:gd name="T38" fmla="*/ 95690 w 545"/>
                  <a:gd name="T39" fmla="*/ 141288 h 534"/>
                  <a:gd name="T40" fmla="*/ 144463 w 545"/>
                  <a:gd name="T41" fmla="*/ 56886 h 534"/>
                  <a:gd name="T42" fmla="*/ 143403 w 545"/>
                  <a:gd name="T43" fmla="*/ 44715 h 534"/>
                  <a:gd name="T44" fmla="*/ 141282 w 545"/>
                  <a:gd name="T45" fmla="*/ 33867 h 534"/>
                  <a:gd name="T46" fmla="*/ 137836 w 545"/>
                  <a:gd name="T47" fmla="*/ 24077 h 534"/>
                  <a:gd name="T48" fmla="*/ 132535 w 545"/>
                  <a:gd name="T49" fmla="*/ 15610 h 534"/>
                  <a:gd name="T50" fmla="*/ 128824 w 545"/>
                  <a:gd name="T51" fmla="*/ 12171 h 534"/>
                  <a:gd name="T52" fmla="*/ 125378 w 545"/>
                  <a:gd name="T53" fmla="*/ 9260 h 534"/>
                  <a:gd name="T54" fmla="*/ 116366 w 545"/>
                  <a:gd name="T55" fmla="*/ 4233 h 534"/>
                  <a:gd name="T56" fmla="*/ 111064 w 545"/>
                  <a:gd name="T57" fmla="*/ 2381 h 534"/>
                  <a:gd name="T58" fmla="*/ 105498 w 545"/>
                  <a:gd name="T59" fmla="*/ 794 h 534"/>
                  <a:gd name="T60" fmla="*/ 92774 w 545"/>
                  <a:gd name="T61" fmla="*/ 0 h 534"/>
                  <a:gd name="T62" fmla="*/ 83762 w 545"/>
                  <a:gd name="T63" fmla="*/ 529 h 534"/>
                  <a:gd name="T64" fmla="*/ 75545 w 545"/>
                  <a:gd name="T65" fmla="*/ 2117 h 534"/>
                  <a:gd name="T66" fmla="*/ 67858 w 545"/>
                  <a:gd name="T67" fmla="*/ 4763 h 534"/>
                  <a:gd name="T68" fmla="*/ 60966 w 545"/>
                  <a:gd name="T69" fmla="*/ 8996 h 534"/>
                  <a:gd name="T70" fmla="*/ 54869 w 545"/>
                  <a:gd name="T71" fmla="*/ 14817 h 534"/>
                  <a:gd name="T72" fmla="*/ 48773 w 545"/>
                  <a:gd name="T73" fmla="*/ 22225 h 534"/>
                  <a:gd name="T74" fmla="*/ 48508 w 545"/>
                  <a:gd name="T75" fmla="*/ 4498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534">
                    <a:moveTo>
                      <a:pt x="183" y="17"/>
                    </a:moveTo>
                    <a:lnTo>
                      <a:pt x="0" y="17"/>
                    </a:lnTo>
                    <a:lnTo>
                      <a:pt x="0" y="534"/>
                    </a:lnTo>
                    <a:lnTo>
                      <a:pt x="183" y="534"/>
                    </a:lnTo>
                    <a:lnTo>
                      <a:pt x="183" y="266"/>
                    </a:lnTo>
                    <a:lnTo>
                      <a:pt x="183" y="254"/>
                    </a:lnTo>
                    <a:lnTo>
                      <a:pt x="183" y="242"/>
                    </a:lnTo>
                    <a:lnTo>
                      <a:pt x="185" y="231"/>
                    </a:lnTo>
                    <a:lnTo>
                      <a:pt x="188" y="219"/>
                    </a:lnTo>
                    <a:lnTo>
                      <a:pt x="190" y="209"/>
                    </a:lnTo>
                    <a:lnTo>
                      <a:pt x="193" y="199"/>
                    </a:lnTo>
                    <a:lnTo>
                      <a:pt x="198" y="190"/>
                    </a:lnTo>
                    <a:lnTo>
                      <a:pt x="202" y="181"/>
                    </a:lnTo>
                    <a:lnTo>
                      <a:pt x="209" y="174"/>
                    </a:lnTo>
                    <a:lnTo>
                      <a:pt x="216" y="167"/>
                    </a:lnTo>
                    <a:lnTo>
                      <a:pt x="223" y="161"/>
                    </a:lnTo>
                    <a:lnTo>
                      <a:pt x="232" y="156"/>
                    </a:lnTo>
                    <a:lnTo>
                      <a:pt x="241" y="151"/>
                    </a:lnTo>
                    <a:lnTo>
                      <a:pt x="252" y="149"/>
                    </a:lnTo>
                    <a:lnTo>
                      <a:pt x="265" y="147"/>
                    </a:lnTo>
                    <a:lnTo>
                      <a:pt x="278" y="146"/>
                    </a:lnTo>
                    <a:lnTo>
                      <a:pt x="292" y="147"/>
                    </a:lnTo>
                    <a:lnTo>
                      <a:pt x="303" y="149"/>
                    </a:lnTo>
                    <a:lnTo>
                      <a:pt x="313" y="151"/>
                    </a:lnTo>
                    <a:lnTo>
                      <a:pt x="322" y="156"/>
                    </a:lnTo>
                    <a:lnTo>
                      <a:pt x="330" y="160"/>
                    </a:lnTo>
                    <a:lnTo>
                      <a:pt x="336" y="166"/>
                    </a:lnTo>
                    <a:lnTo>
                      <a:pt x="342" y="172"/>
                    </a:lnTo>
                    <a:lnTo>
                      <a:pt x="346" y="179"/>
                    </a:lnTo>
                    <a:lnTo>
                      <a:pt x="351" y="187"/>
                    </a:lnTo>
                    <a:lnTo>
                      <a:pt x="353" y="196"/>
                    </a:lnTo>
                    <a:lnTo>
                      <a:pt x="357" y="204"/>
                    </a:lnTo>
                    <a:lnTo>
                      <a:pt x="358" y="213"/>
                    </a:lnTo>
                    <a:lnTo>
                      <a:pt x="359" y="222"/>
                    </a:lnTo>
                    <a:lnTo>
                      <a:pt x="360" y="231"/>
                    </a:lnTo>
                    <a:lnTo>
                      <a:pt x="361" y="240"/>
                    </a:lnTo>
                    <a:lnTo>
                      <a:pt x="361" y="249"/>
                    </a:lnTo>
                    <a:lnTo>
                      <a:pt x="361" y="266"/>
                    </a:lnTo>
                    <a:lnTo>
                      <a:pt x="361" y="282"/>
                    </a:lnTo>
                    <a:lnTo>
                      <a:pt x="361" y="534"/>
                    </a:lnTo>
                    <a:lnTo>
                      <a:pt x="545" y="534"/>
                    </a:lnTo>
                    <a:lnTo>
                      <a:pt x="545" y="215"/>
                    </a:lnTo>
                    <a:lnTo>
                      <a:pt x="543" y="191"/>
                    </a:lnTo>
                    <a:lnTo>
                      <a:pt x="541" y="169"/>
                    </a:lnTo>
                    <a:lnTo>
                      <a:pt x="538" y="148"/>
                    </a:lnTo>
                    <a:lnTo>
                      <a:pt x="533" y="128"/>
                    </a:lnTo>
                    <a:lnTo>
                      <a:pt x="528" y="109"/>
                    </a:lnTo>
                    <a:lnTo>
                      <a:pt x="520" y="91"/>
                    </a:lnTo>
                    <a:lnTo>
                      <a:pt x="510" y="75"/>
                    </a:lnTo>
                    <a:lnTo>
                      <a:pt x="500" y="59"/>
                    </a:lnTo>
                    <a:lnTo>
                      <a:pt x="493" y="53"/>
                    </a:lnTo>
                    <a:lnTo>
                      <a:pt x="486" y="46"/>
                    </a:lnTo>
                    <a:lnTo>
                      <a:pt x="480" y="40"/>
                    </a:lnTo>
                    <a:lnTo>
                      <a:pt x="473" y="35"/>
                    </a:lnTo>
                    <a:lnTo>
                      <a:pt x="456" y="25"/>
                    </a:lnTo>
                    <a:lnTo>
                      <a:pt x="439" y="16"/>
                    </a:lnTo>
                    <a:lnTo>
                      <a:pt x="429" y="12"/>
                    </a:lnTo>
                    <a:lnTo>
                      <a:pt x="419" y="9"/>
                    </a:lnTo>
                    <a:lnTo>
                      <a:pt x="409" y="6"/>
                    </a:lnTo>
                    <a:lnTo>
                      <a:pt x="398" y="3"/>
                    </a:lnTo>
                    <a:lnTo>
                      <a:pt x="374" y="1"/>
                    </a:lnTo>
                    <a:lnTo>
                      <a:pt x="350" y="0"/>
                    </a:lnTo>
                    <a:lnTo>
                      <a:pt x="332" y="0"/>
                    </a:lnTo>
                    <a:lnTo>
                      <a:pt x="316" y="2"/>
                    </a:lnTo>
                    <a:lnTo>
                      <a:pt x="299" y="4"/>
                    </a:lnTo>
                    <a:lnTo>
                      <a:pt x="285" y="8"/>
                    </a:lnTo>
                    <a:lnTo>
                      <a:pt x="270" y="12"/>
                    </a:lnTo>
                    <a:lnTo>
                      <a:pt x="256" y="18"/>
                    </a:lnTo>
                    <a:lnTo>
                      <a:pt x="244" y="26"/>
                    </a:lnTo>
                    <a:lnTo>
                      <a:pt x="230" y="34"/>
                    </a:lnTo>
                    <a:lnTo>
                      <a:pt x="218" y="44"/>
                    </a:lnTo>
                    <a:lnTo>
                      <a:pt x="207" y="56"/>
                    </a:lnTo>
                    <a:lnTo>
                      <a:pt x="195" y="68"/>
                    </a:lnTo>
                    <a:lnTo>
                      <a:pt x="184" y="84"/>
                    </a:lnTo>
                    <a:lnTo>
                      <a:pt x="183" y="84"/>
                    </a:lnTo>
                    <a:lnTo>
                      <a:pt x="183" y="17"/>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2" name="Freeform 82"/>
              <p:cNvSpPr>
                <a:spLocks noEditPoints="1"/>
              </p:cNvSpPr>
              <p:nvPr userDrawn="1"/>
            </p:nvSpPr>
            <p:spPr bwMode="auto">
              <a:xfrm>
                <a:off x="7821554" y="6451601"/>
                <a:ext cx="158760" cy="209549"/>
              </a:xfrm>
              <a:custGeom>
                <a:avLst/>
                <a:gdLst>
                  <a:gd name="T0" fmla="*/ 109782 w 603"/>
                  <a:gd name="T1" fmla="*/ 19026 h 793"/>
                  <a:gd name="T2" fmla="*/ 98462 w 603"/>
                  <a:gd name="T3" fmla="*/ 7927 h 793"/>
                  <a:gd name="T4" fmla="*/ 85035 w 603"/>
                  <a:gd name="T5" fmla="*/ 1850 h 793"/>
                  <a:gd name="T6" fmla="*/ 69766 w 603"/>
                  <a:gd name="T7" fmla="*/ 0 h 793"/>
                  <a:gd name="T8" fmla="*/ 54760 w 603"/>
                  <a:gd name="T9" fmla="*/ 1585 h 793"/>
                  <a:gd name="T10" fmla="*/ 41333 w 603"/>
                  <a:gd name="T11" fmla="*/ 5813 h 793"/>
                  <a:gd name="T12" fmla="*/ 29223 w 603"/>
                  <a:gd name="T13" fmla="*/ 12684 h 793"/>
                  <a:gd name="T14" fmla="*/ 19218 w 603"/>
                  <a:gd name="T15" fmla="*/ 21933 h 793"/>
                  <a:gd name="T16" fmla="*/ 11057 w 603"/>
                  <a:gd name="T17" fmla="*/ 33031 h 793"/>
                  <a:gd name="T18" fmla="*/ 5002 w 603"/>
                  <a:gd name="T19" fmla="*/ 45451 h 793"/>
                  <a:gd name="T20" fmla="*/ 1316 w 603"/>
                  <a:gd name="T21" fmla="*/ 59456 h 793"/>
                  <a:gd name="T22" fmla="*/ 0 w 603"/>
                  <a:gd name="T23" fmla="*/ 73990 h 793"/>
                  <a:gd name="T24" fmla="*/ 1316 w 603"/>
                  <a:gd name="T25" fmla="*/ 88524 h 793"/>
                  <a:gd name="T26" fmla="*/ 5002 w 603"/>
                  <a:gd name="T27" fmla="*/ 101472 h 793"/>
                  <a:gd name="T28" fmla="*/ 10794 w 603"/>
                  <a:gd name="T29" fmla="*/ 113363 h 793"/>
                  <a:gd name="T30" fmla="*/ 18692 w 603"/>
                  <a:gd name="T31" fmla="*/ 123669 h 793"/>
                  <a:gd name="T32" fmla="*/ 28433 w 603"/>
                  <a:gd name="T33" fmla="*/ 132125 h 793"/>
                  <a:gd name="T34" fmla="*/ 40017 w 603"/>
                  <a:gd name="T35" fmla="*/ 138467 h 793"/>
                  <a:gd name="T36" fmla="*/ 52917 w 603"/>
                  <a:gd name="T37" fmla="*/ 142431 h 793"/>
                  <a:gd name="T38" fmla="*/ 67133 w 603"/>
                  <a:gd name="T39" fmla="*/ 143752 h 793"/>
                  <a:gd name="T40" fmla="*/ 83456 w 603"/>
                  <a:gd name="T41" fmla="*/ 141638 h 793"/>
                  <a:gd name="T42" fmla="*/ 97672 w 603"/>
                  <a:gd name="T43" fmla="*/ 135560 h 793"/>
                  <a:gd name="T44" fmla="*/ 110309 w 603"/>
                  <a:gd name="T45" fmla="*/ 125254 h 793"/>
                  <a:gd name="T46" fmla="*/ 109782 w 603"/>
                  <a:gd name="T47" fmla="*/ 143488 h 793"/>
                  <a:gd name="T48" fmla="*/ 106360 w 603"/>
                  <a:gd name="T49" fmla="*/ 156700 h 793"/>
                  <a:gd name="T50" fmla="*/ 97935 w 603"/>
                  <a:gd name="T51" fmla="*/ 165949 h 793"/>
                  <a:gd name="T52" fmla="*/ 83719 w 603"/>
                  <a:gd name="T53" fmla="*/ 170441 h 793"/>
                  <a:gd name="T54" fmla="*/ 68713 w 603"/>
                  <a:gd name="T55" fmla="*/ 168856 h 793"/>
                  <a:gd name="T56" fmla="*/ 61078 w 603"/>
                  <a:gd name="T57" fmla="*/ 164363 h 793"/>
                  <a:gd name="T58" fmla="*/ 57129 w 603"/>
                  <a:gd name="T59" fmla="*/ 158814 h 793"/>
                  <a:gd name="T60" fmla="*/ 4476 w 603"/>
                  <a:gd name="T61" fmla="*/ 167534 h 793"/>
                  <a:gd name="T62" fmla="*/ 15006 w 603"/>
                  <a:gd name="T63" fmla="*/ 184182 h 793"/>
                  <a:gd name="T64" fmla="*/ 30802 w 603"/>
                  <a:gd name="T65" fmla="*/ 196866 h 793"/>
                  <a:gd name="T66" fmla="*/ 50021 w 603"/>
                  <a:gd name="T67" fmla="*/ 204794 h 793"/>
                  <a:gd name="T68" fmla="*/ 70292 w 603"/>
                  <a:gd name="T69" fmla="*/ 208757 h 793"/>
                  <a:gd name="T70" fmla="*/ 91880 w 603"/>
                  <a:gd name="T71" fmla="*/ 208757 h 793"/>
                  <a:gd name="T72" fmla="*/ 113205 w 603"/>
                  <a:gd name="T73" fmla="*/ 204794 h 793"/>
                  <a:gd name="T74" fmla="*/ 130580 w 603"/>
                  <a:gd name="T75" fmla="*/ 196338 h 793"/>
                  <a:gd name="T76" fmla="*/ 144270 w 603"/>
                  <a:gd name="T77" fmla="*/ 183125 h 793"/>
                  <a:gd name="T78" fmla="*/ 153485 w 603"/>
                  <a:gd name="T79" fmla="*/ 165156 h 793"/>
                  <a:gd name="T80" fmla="*/ 157960 w 603"/>
                  <a:gd name="T81" fmla="*/ 141638 h 793"/>
                  <a:gd name="T82" fmla="*/ 80823 w 603"/>
                  <a:gd name="T83" fmla="*/ 41223 h 793"/>
                  <a:gd name="T84" fmla="*/ 94250 w 603"/>
                  <a:gd name="T85" fmla="*/ 43601 h 793"/>
                  <a:gd name="T86" fmla="*/ 103990 w 603"/>
                  <a:gd name="T87" fmla="*/ 49943 h 793"/>
                  <a:gd name="T88" fmla="*/ 110835 w 603"/>
                  <a:gd name="T89" fmla="*/ 63948 h 793"/>
                  <a:gd name="T90" fmla="*/ 110835 w 603"/>
                  <a:gd name="T91" fmla="*/ 80068 h 793"/>
                  <a:gd name="T92" fmla="*/ 103990 w 603"/>
                  <a:gd name="T93" fmla="*/ 93809 h 793"/>
                  <a:gd name="T94" fmla="*/ 90037 w 603"/>
                  <a:gd name="T95" fmla="*/ 101472 h 793"/>
                  <a:gd name="T96" fmla="*/ 71872 w 603"/>
                  <a:gd name="T97" fmla="*/ 101472 h 793"/>
                  <a:gd name="T98" fmla="*/ 64237 w 603"/>
                  <a:gd name="T99" fmla="*/ 98565 h 793"/>
                  <a:gd name="T100" fmla="*/ 53443 w 603"/>
                  <a:gd name="T101" fmla="*/ 87467 h 793"/>
                  <a:gd name="T102" fmla="*/ 50021 w 603"/>
                  <a:gd name="T103" fmla="*/ 71876 h 793"/>
                  <a:gd name="T104" fmla="*/ 53443 w 603"/>
                  <a:gd name="T105" fmla="*/ 56549 h 793"/>
                  <a:gd name="T106" fmla="*/ 64237 w 603"/>
                  <a:gd name="T107" fmla="*/ 45187 h 793"/>
                  <a:gd name="T108" fmla="*/ 71872 w 603"/>
                  <a:gd name="T109" fmla="*/ 42016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3" h="793">
                    <a:moveTo>
                      <a:pt x="603" y="17"/>
                    </a:moveTo>
                    <a:lnTo>
                      <a:pt x="419" y="17"/>
                    </a:lnTo>
                    <a:lnTo>
                      <a:pt x="419" y="72"/>
                    </a:lnTo>
                    <a:lnTo>
                      <a:pt x="417" y="72"/>
                    </a:lnTo>
                    <a:lnTo>
                      <a:pt x="408" y="59"/>
                    </a:lnTo>
                    <a:lnTo>
                      <a:pt x="398" y="48"/>
                    </a:lnTo>
                    <a:lnTo>
                      <a:pt x="387" y="38"/>
                    </a:lnTo>
                    <a:lnTo>
                      <a:pt x="374" y="30"/>
                    </a:lnTo>
                    <a:lnTo>
                      <a:pt x="363" y="22"/>
                    </a:lnTo>
                    <a:lnTo>
                      <a:pt x="350" y="17"/>
                    </a:lnTo>
                    <a:lnTo>
                      <a:pt x="337" y="11"/>
                    </a:lnTo>
                    <a:lnTo>
                      <a:pt x="323" y="7"/>
                    </a:lnTo>
                    <a:lnTo>
                      <a:pt x="310" y="3"/>
                    </a:lnTo>
                    <a:lnTo>
                      <a:pt x="295" y="1"/>
                    </a:lnTo>
                    <a:lnTo>
                      <a:pt x="280" y="0"/>
                    </a:lnTo>
                    <a:lnTo>
                      <a:pt x="265" y="0"/>
                    </a:lnTo>
                    <a:lnTo>
                      <a:pt x="250" y="0"/>
                    </a:lnTo>
                    <a:lnTo>
                      <a:pt x="236" y="1"/>
                    </a:lnTo>
                    <a:lnTo>
                      <a:pt x="222" y="3"/>
                    </a:lnTo>
                    <a:lnTo>
                      <a:pt x="208" y="6"/>
                    </a:lnTo>
                    <a:lnTo>
                      <a:pt x="194" y="9"/>
                    </a:lnTo>
                    <a:lnTo>
                      <a:pt x="182" y="12"/>
                    </a:lnTo>
                    <a:lnTo>
                      <a:pt x="170" y="17"/>
                    </a:lnTo>
                    <a:lnTo>
                      <a:pt x="157" y="22"/>
                    </a:lnTo>
                    <a:lnTo>
                      <a:pt x="145" y="28"/>
                    </a:lnTo>
                    <a:lnTo>
                      <a:pt x="134" y="35"/>
                    </a:lnTo>
                    <a:lnTo>
                      <a:pt x="123" y="41"/>
                    </a:lnTo>
                    <a:lnTo>
                      <a:pt x="111" y="48"/>
                    </a:lnTo>
                    <a:lnTo>
                      <a:pt x="101" y="57"/>
                    </a:lnTo>
                    <a:lnTo>
                      <a:pt x="91" y="65"/>
                    </a:lnTo>
                    <a:lnTo>
                      <a:pt x="82" y="74"/>
                    </a:lnTo>
                    <a:lnTo>
                      <a:pt x="73" y="83"/>
                    </a:lnTo>
                    <a:lnTo>
                      <a:pt x="64" y="93"/>
                    </a:lnTo>
                    <a:lnTo>
                      <a:pt x="57" y="103"/>
                    </a:lnTo>
                    <a:lnTo>
                      <a:pt x="49" y="114"/>
                    </a:lnTo>
                    <a:lnTo>
                      <a:pt x="42" y="125"/>
                    </a:lnTo>
                    <a:lnTo>
                      <a:pt x="35" y="137"/>
                    </a:lnTo>
                    <a:lnTo>
                      <a:pt x="30" y="148"/>
                    </a:lnTo>
                    <a:lnTo>
                      <a:pt x="24" y="160"/>
                    </a:lnTo>
                    <a:lnTo>
                      <a:pt x="19" y="172"/>
                    </a:lnTo>
                    <a:lnTo>
                      <a:pt x="14" y="185"/>
                    </a:lnTo>
                    <a:lnTo>
                      <a:pt x="11" y="198"/>
                    </a:lnTo>
                    <a:lnTo>
                      <a:pt x="7" y="212"/>
                    </a:lnTo>
                    <a:lnTo>
                      <a:pt x="5" y="225"/>
                    </a:lnTo>
                    <a:lnTo>
                      <a:pt x="3" y="238"/>
                    </a:lnTo>
                    <a:lnTo>
                      <a:pt x="1" y="252"/>
                    </a:lnTo>
                    <a:lnTo>
                      <a:pt x="1" y="266"/>
                    </a:lnTo>
                    <a:lnTo>
                      <a:pt x="0" y="280"/>
                    </a:lnTo>
                    <a:lnTo>
                      <a:pt x="1" y="294"/>
                    </a:lnTo>
                    <a:lnTo>
                      <a:pt x="1" y="308"/>
                    </a:lnTo>
                    <a:lnTo>
                      <a:pt x="3" y="321"/>
                    </a:lnTo>
                    <a:lnTo>
                      <a:pt x="5" y="335"/>
                    </a:lnTo>
                    <a:lnTo>
                      <a:pt x="7" y="347"/>
                    </a:lnTo>
                    <a:lnTo>
                      <a:pt x="11" y="359"/>
                    </a:lnTo>
                    <a:lnTo>
                      <a:pt x="14" y="372"/>
                    </a:lnTo>
                    <a:lnTo>
                      <a:pt x="19" y="384"/>
                    </a:lnTo>
                    <a:lnTo>
                      <a:pt x="23" y="396"/>
                    </a:lnTo>
                    <a:lnTo>
                      <a:pt x="29" y="408"/>
                    </a:lnTo>
                    <a:lnTo>
                      <a:pt x="34" y="419"/>
                    </a:lnTo>
                    <a:lnTo>
                      <a:pt x="41" y="429"/>
                    </a:lnTo>
                    <a:lnTo>
                      <a:pt x="48" y="440"/>
                    </a:lnTo>
                    <a:lnTo>
                      <a:pt x="54" y="449"/>
                    </a:lnTo>
                    <a:lnTo>
                      <a:pt x="62" y="459"/>
                    </a:lnTo>
                    <a:lnTo>
                      <a:pt x="71" y="468"/>
                    </a:lnTo>
                    <a:lnTo>
                      <a:pt x="79" y="477"/>
                    </a:lnTo>
                    <a:lnTo>
                      <a:pt x="88" y="485"/>
                    </a:lnTo>
                    <a:lnTo>
                      <a:pt x="98" y="493"/>
                    </a:lnTo>
                    <a:lnTo>
                      <a:pt x="108" y="500"/>
                    </a:lnTo>
                    <a:lnTo>
                      <a:pt x="118" y="507"/>
                    </a:lnTo>
                    <a:lnTo>
                      <a:pt x="128" y="513"/>
                    </a:lnTo>
                    <a:lnTo>
                      <a:pt x="139" y="518"/>
                    </a:lnTo>
                    <a:lnTo>
                      <a:pt x="152" y="524"/>
                    </a:lnTo>
                    <a:lnTo>
                      <a:pt x="163" y="528"/>
                    </a:lnTo>
                    <a:lnTo>
                      <a:pt x="175" y="533"/>
                    </a:lnTo>
                    <a:lnTo>
                      <a:pt x="188" y="536"/>
                    </a:lnTo>
                    <a:lnTo>
                      <a:pt x="201" y="539"/>
                    </a:lnTo>
                    <a:lnTo>
                      <a:pt x="213" y="541"/>
                    </a:lnTo>
                    <a:lnTo>
                      <a:pt x="227" y="543"/>
                    </a:lnTo>
                    <a:lnTo>
                      <a:pt x="241" y="544"/>
                    </a:lnTo>
                    <a:lnTo>
                      <a:pt x="255" y="544"/>
                    </a:lnTo>
                    <a:lnTo>
                      <a:pt x="271" y="544"/>
                    </a:lnTo>
                    <a:lnTo>
                      <a:pt x="287" y="542"/>
                    </a:lnTo>
                    <a:lnTo>
                      <a:pt x="303" y="540"/>
                    </a:lnTo>
                    <a:lnTo>
                      <a:pt x="317" y="536"/>
                    </a:lnTo>
                    <a:lnTo>
                      <a:pt x="332" y="532"/>
                    </a:lnTo>
                    <a:lnTo>
                      <a:pt x="345" y="526"/>
                    </a:lnTo>
                    <a:lnTo>
                      <a:pt x="358" y="521"/>
                    </a:lnTo>
                    <a:lnTo>
                      <a:pt x="371" y="513"/>
                    </a:lnTo>
                    <a:lnTo>
                      <a:pt x="383" y="505"/>
                    </a:lnTo>
                    <a:lnTo>
                      <a:pt x="396" y="495"/>
                    </a:lnTo>
                    <a:lnTo>
                      <a:pt x="407" y="485"/>
                    </a:lnTo>
                    <a:lnTo>
                      <a:pt x="419" y="474"/>
                    </a:lnTo>
                    <a:lnTo>
                      <a:pt x="419" y="498"/>
                    </a:lnTo>
                    <a:lnTo>
                      <a:pt x="419" y="513"/>
                    </a:lnTo>
                    <a:lnTo>
                      <a:pt x="418" y="528"/>
                    </a:lnTo>
                    <a:lnTo>
                      <a:pt x="417" y="543"/>
                    </a:lnTo>
                    <a:lnTo>
                      <a:pt x="415" y="556"/>
                    </a:lnTo>
                    <a:lnTo>
                      <a:pt x="411" y="570"/>
                    </a:lnTo>
                    <a:lnTo>
                      <a:pt x="408" y="581"/>
                    </a:lnTo>
                    <a:lnTo>
                      <a:pt x="404" y="593"/>
                    </a:lnTo>
                    <a:lnTo>
                      <a:pt x="397" y="603"/>
                    </a:lnTo>
                    <a:lnTo>
                      <a:pt x="390" y="612"/>
                    </a:lnTo>
                    <a:lnTo>
                      <a:pt x="382" y="621"/>
                    </a:lnTo>
                    <a:lnTo>
                      <a:pt x="372" y="628"/>
                    </a:lnTo>
                    <a:lnTo>
                      <a:pt x="361" y="635"/>
                    </a:lnTo>
                    <a:lnTo>
                      <a:pt x="349" y="639"/>
                    </a:lnTo>
                    <a:lnTo>
                      <a:pt x="334" y="643"/>
                    </a:lnTo>
                    <a:lnTo>
                      <a:pt x="318" y="645"/>
                    </a:lnTo>
                    <a:lnTo>
                      <a:pt x="302" y="646"/>
                    </a:lnTo>
                    <a:lnTo>
                      <a:pt x="288" y="645"/>
                    </a:lnTo>
                    <a:lnTo>
                      <a:pt x="275" y="643"/>
                    </a:lnTo>
                    <a:lnTo>
                      <a:pt x="261" y="639"/>
                    </a:lnTo>
                    <a:lnTo>
                      <a:pt x="249" y="634"/>
                    </a:lnTo>
                    <a:lnTo>
                      <a:pt x="242" y="630"/>
                    </a:lnTo>
                    <a:lnTo>
                      <a:pt x="238" y="627"/>
                    </a:lnTo>
                    <a:lnTo>
                      <a:pt x="232" y="622"/>
                    </a:lnTo>
                    <a:lnTo>
                      <a:pt x="228" y="618"/>
                    </a:lnTo>
                    <a:lnTo>
                      <a:pt x="223" y="612"/>
                    </a:lnTo>
                    <a:lnTo>
                      <a:pt x="220" y="607"/>
                    </a:lnTo>
                    <a:lnTo>
                      <a:pt x="217" y="601"/>
                    </a:lnTo>
                    <a:lnTo>
                      <a:pt x="214" y="594"/>
                    </a:lnTo>
                    <a:lnTo>
                      <a:pt x="9" y="594"/>
                    </a:lnTo>
                    <a:lnTo>
                      <a:pt x="13" y="615"/>
                    </a:lnTo>
                    <a:lnTo>
                      <a:pt x="17" y="634"/>
                    </a:lnTo>
                    <a:lnTo>
                      <a:pt x="25" y="650"/>
                    </a:lnTo>
                    <a:lnTo>
                      <a:pt x="34" y="667"/>
                    </a:lnTo>
                    <a:lnTo>
                      <a:pt x="45" y="683"/>
                    </a:lnTo>
                    <a:lnTo>
                      <a:pt x="57" y="697"/>
                    </a:lnTo>
                    <a:lnTo>
                      <a:pt x="70" y="711"/>
                    </a:lnTo>
                    <a:lnTo>
                      <a:pt x="86" y="723"/>
                    </a:lnTo>
                    <a:lnTo>
                      <a:pt x="101" y="734"/>
                    </a:lnTo>
                    <a:lnTo>
                      <a:pt x="117" y="745"/>
                    </a:lnTo>
                    <a:lnTo>
                      <a:pt x="135" y="753"/>
                    </a:lnTo>
                    <a:lnTo>
                      <a:pt x="153" y="761"/>
                    </a:lnTo>
                    <a:lnTo>
                      <a:pt x="172" y="769"/>
                    </a:lnTo>
                    <a:lnTo>
                      <a:pt x="190" y="775"/>
                    </a:lnTo>
                    <a:lnTo>
                      <a:pt x="209" y="780"/>
                    </a:lnTo>
                    <a:lnTo>
                      <a:pt x="229" y="785"/>
                    </a:lnTo>
                    <a:lnTo>
                      <a:pt x="248" y="788"/>
                    </a:lnTo>
                    <a:lnTo>
                      <a:pt x="267" y="790"/>
                    </a:lnTo>
                    <a:lnTo>
                      <a:pt x="285" y="792"/>
                    </a:lnTo>
                    <a:lnTo>
                      <a:pt x="303" y="793"/>
                    </a:lnTo>
                    <a:lnTo>
                      <a:pt x="326" y="792"/>
                    </a:lnTo>
                    <a:lnTo>
                      <a:pt x="349" y="790"/>
                    </a:lnTo>
                    <a:lnTo>
                      <a:pt x="371" y="788"/>
                    </a:lnTo>
                    <a:lnTo>
                      <a:pt x="391" y="785"/>
                    </a:lnTo>
                    <a:lnTo>
                      <a:pt x="411" y="780"/>
                    </a:lnTo>
                    <a:lnTo>
                      <a:pt x="430" y="775"/>
                    </a:lnTo>
                    <a:lnTo>
                      <a:pt x="448" y="768"/>
                    </a:lnTo>
                    <a:lnTo>
                      <a:pt x="465" y="761"/>
                    </a:lnTo>
                    <a:lnTo>
                      <a:pt x="482" y="752"/>
                    </a:lnTo>
                    <a:lnTo>
                      <a:pt x="496" y="743"/>
                    </a:lnTo>
                    <a:lnTo>
                      <a:pt x="511" y="732"/>
                    </a:lnTo>
                    <a:lnTo>
                      <a:pt x="524" y="720"/>
                    </a:lnTo>
                    <a:lnTo>
                      <a:pt x="537" y="708"/>
                    </a:lnTo>
                    <a:lnTo>
                      <a:pt x="548" y="693"/>
                    </a:lnTo>
                    <a:lnTo>
                      <a:pt x="558" y="677"/>
                    </a:lnTo>
                    <a:lnTo>
                      <a:pt x="567" y="662"/>
                    </a:lnTo>
                    <a:lnTo>
                      <a:pt x="576" y="644"/>
                    </a:lnTo>
                    <a:lnTo>
                      <a:pt x="583" y="625"/>
                    </a:lnTo>
                    <a:lnTo>
                      <a:pt x="588" y="605"/>
                    </a:lnTo>
                    <a:lnTo>
                      <a:pt x="594" y="583"/>
                    </a:lnTo>
                    <a:lnTo>
                      <a:pt x="597" y="560"/>
                    </a:lnTo>
                    <a:lnTo>
                      <a:pt x="600" y="536"/>
                    </a:lnTo>
                    <a:lnTo>
                      <a:pt x="602" y="511"/>
                    </a:lnTo>
                    <a:lnTo>
                      <a:pt x="603" y="484"/>
                    </a:lnTo>
                    <a:lnTo>
                      <a:pt x="603" y="17"/>
                    </a:lnTo>
                    <a:close/>
                    <a:moveTo>
                      <a:pt x="307" y="156"/>
                    </a:moveTo>
                    <a:lnTo>
                      <a:pt x="325" y="157"/>
                    </a:lnTo>
                    <a:lnTo>
                      <a:pt x="342" y="159"/>
                    </a:lnTo>
                    <a:lnTo>
                      <a:pt x="350" y="161"/>
                    </a:lnTo>
                    <a:lnTo>
                      <a:pt x="358" y="165"/>
                    </a:lnTo>
                    <a:lnTo>
                      <a:pt x="364" y="168"/>
                    </a:lnTo>
                    <a:lnTo>
                      <a:pt x="371" y="171"/>
                    </a:lnTo>
                    <a:lnTo>
                      <a:pt x="383" y="180"/>
                    </a:lnTo>
                    <a:lnTo>
                      <a:pt x="395" y="189"/>
                    </a:lnTo>
                    <a:lnTo>
                      <a:pt x="404" y="200"/>
                    </a:lnTo>
                    <a:lnTo>
                      <a:pt x="411" y="214"/>
                    </a:lnTo>
                    <a:lnTo>
                      <a:pt x="417" y="227"/>
                    </a:lnTo>
                    <a:lnTo>
                      <a:pt x="421" y="242"/>
                    </a:lnTo>
                    <a:lnTo>
                      <a:pt x="425" y="256"/>
                    </a:lnTo>
                    <a:lnTo>
                      <a:pt x="425" y="272"/>
                    </a:lnTo>
                    <a:lnTo>
                      <a:pt x="425" y="288"/>
                    </a:lnTo>
                    <a:lnTo>
                      <a:pt x="421" y="303"/>
                    </a:lnTo>
                    <a:lnTo>
                      <a:pt x="417" y="318"/>
                    </a:lnTo>
                    <a:lnTo>
                      <a:pt x="411" y="331"/>
                    </a:lnTo>
                    <a:lnTo>
                      <a:pt x="404" y="344"/>
                    </a:lnTo>
                    <a:lnTo>
                      <a:pt x="395" y="355"/>
                    </a:lnTo>
                    <a:lnTo>
                      <a:pt x="383" y="364"/>
                    </a:lnTo>
                    <a:lnTo>
                      <a:pt x="371" y="373"/>
                    </a:lnTo>
                    <a:lnTo>
                      <a:pt x="358" y="380"/>
                    </a:lnTo>
                    <a:lnTo>
                      <a:pt x="342" y="384"/>
                    </a:lnTo>
                    <a:lnTo>
                      <a:pt x="325" y="387"/>
                    </a:lnTo>
                    <a:lnTo>
                      <a:pt x="307" y="388"/>
                    </a:lnTo>
                    <a:lnTo>
                      <a:pt x="289" y="387"/>
                    </a:lnTo>
                    <a:lnTo>
                      <a:pt x="273" y="384"/>
                    </a:lnTo>
                    <a:lnTo>
                      <a:pt x="265" y="382"/>
                    </a:lnTo>
                    <a:lnTo>
                      <a:pt x="257" y="380"/>
                    </a:lnTo>
                    <a:lnTo>
                      <a:pt x="250" y="376"/>
                    </a:lnTo>
                    <a:lnTo>
                      <a:pt x="244" y="373"/>
                    </a:lnTo>
                    <a:lnTo>
                      <a:pt x="231" y="364"/>
                    </a:lnTo>
                    <a:lnTo>
                      <a:pt x="220" y="355"/>
                    </a:lnTo>
                    <a:lnTo>
                      <a:pt x="211" y="344"/>
                    </a:lnTo>
                    <a:lnTo>
                      <a:pt x="203" y="331"/>
                    </a:lnTo>
                    <a:lnTo>
                      <a:pt x="198" y="318"/>
                    </a:lnTo>
                    <a:lnTo>
                      <a:pt x="193" y="303"/>
                    </a:lnTo>
                    <a:lnTo>
                      <a:pt x="190" y="288"/>
                    </a:lnTo>
                    <a:lnTo>
                      <a:pt x="190" y="272"/>
                    </a:lnTo>
                    <a:lnTo>
                      <a:pt x="190" y="256"/>
                    </a:lnTo>
                    <a:lnTo>
                      <a:pt x="193" y="242"/>
                    </a:lnTo>
                    <a:lnTo>
                      <a:pt x="198" y="227"/>
                    </a:lnTo>
                    <a:lnTo>
                      <a:pt x="203" y="214"/>
                    </a:lnTo>
                    <a:lnTo>
                      <a:pt x="211" y="200"/>
                    </a:lnTo>
                    <a:lnTo>
                      <a:pt x="220" y="189"/>
                    </a:lnTo>
                    <a:lnTo>
                      <a:pt x="231" y="180"/>
                    </a:lnTo>
                    <a:lnTo>
                      <a:pt x="244" y="171"/>
                    </a:lnTo>
                    <a:lnTo>
                      <a:pt x="250" y="168"/>
                    </a:lnTo>
                    <a:lnTo>
                      <a:pt x="257" y="165"/>
                    </a:lnTo>
                    <a:lnTo>
                      <a:pt x="265" y="161"/>
                    </a:lnTo>
                    <a:lnTo>
                      <a:pt x="273" y="159"/>
                    </a:lnTo>
                    <a:lnTo>
                      <a:pt x="289" y="157"/>
                    </a:lnTo>
                    <a:lnTo>
                      <a:pt x="307" y="156"/>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3" name="Freeform 83"/>
              <p:cNvSpPr>
                <a:spLocks/>
              </p:cNvSpPr>
              <p:nvPr userDrawn="1"/>
            </p:nvSpPr>
            <p:spPr bwMode="auto">
              <a:xfrm>
                <a:off x="8010479" y="6535737"/>
                <a:ext cx="61917" cy="63500"/>
              </a:xfrm>
              <a:custGeom>
                <a:avLst/>
                <a:gdLst>
                  <a:gd name="T0" fmla="*/ 30957 w 236"/>
                  <a:gd name="T1" fmla="*/ 0 h 236"/>
                  <a:gd name="T2" fmla="*/ 26759 w 236"/>
                  <a:gd name="T3" fmla="*/ 269 h 236"/>
                  <a:gd name="T4" fmla="*/ 22824 w 236"/>
                  <a:gd name="T5" fmla="*/ 1076 h 236"/>
                  <a:gd name="T6" fmla="*/ 18889 w 236"/>
                  <a:gd name="T7" fmla="*/ 2691 h 236"/>
                  <a:gd name="T8" fmla="*/ 15478 w 236"/>
                  <a:gd name="T9" fmla="*/ 4574 h 236"/>
                  <a:gd name="T10" fmla="*/ 12068 w 236"/>
                  <a:gd name="T11" fmla="*/ 6727 h 236"/>
                  <a:gd name="T12" fmla="*/ 9182 w 236"/>
                  <a:gd name="T13" fmla="*/ 9417 h 236"/>
                  <a:gd name="T14" fmla="*/ 6559 w 236"/>
                  <a:gd name="T15" fmla="*/ 12377 h 236"/>
                  <a:gd name="T16" fmla="*/ 4197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197 w 236"/>
                  <a:gd name="T33" fmla="*/ 47894 h 236"/>
                  <a:gd name="T34" fmla="*/ 6559 w 236"/>
                  <a:gd name="T35" fmla="*/ 51123 h 236"/>
                  <a:gd name="T36" fmla="*/ 9182 w 236"/>
                  <a:gd name="T37" fmla="*/ 54083 h 236"/>
                  <a:gd name="T38" fmla="*/ 12068 w 236"/>
                  <a:gd name="T39" fmla="*/ 57042 h 236"/>
                  <a:gd name="T40" fmla="*/ 15478 w 236"/>
                  <a:gd name="T41" fmla="*/ 59464 h 236"/>
                  <a:gd name="T42" fmla="*/ 18889 w 236"/>
                  <a:gd name="T43" fmla="*/ 61078 h 236"/>
                  <a:gd name="T44" fmla="*/ 22824 w 236"/>
                  <a:gd name="T45" fmla="*/ 62424 h 236"/>
                  <a:gd name="T46" fmla="*/ 26759 w 236"/>
                  <a:gd name="T47" fmla="*/ 63231 h 236"/>
                  <a:gd name="T48" fmla="*/ 30957 w 236"/>
                  <a:gd name="T49" fmla="*/ 63500 h 236"/>
                  <a:gd name="T50" fmla="*/ 35416 w 236"/>
                  <a:gd name="T51" fmla="*/ 63231 h 236"/>
                  <a:gd name="T52" fmla="*/ 39089 w 236"/>
                  <a:gd name="T53" fmla="*/ 62424 h 236"/>
                  <a:gd name="T54" fmla="*/ 43024 w 236"/>
                  <a:gd name="T55" fmla="*/ 61078 h 236"/>
                  <a:gd name="T56" fmla="*/ 46697 w 236"/>
                  <a:gd name="T57" fmla="*/ 59464 h 236"/>
                  <a:gd name="T58" fmla="*/ 50108 w 236"/>
                  <a:gd name="T59" fmla="*/ 57042 h 236"/>
                  <a:gd name="T60" fmla="*/ 52993 w 236"/>
                  <a:gd name="T61" fmla="*/ 54083 h 236"/>
                  <a:gd name="T62" fmla="*/ 55617 w 236"/>
                  <a:gd name="T63" fmla="*/ 51123 h 236"/>
                  <a:gd name="T64" fmla="*/ 57716 w 236"/>
                  <a:gd name="T65" fmla="*/ 47894 h 236"/>
                  <a:gd name="T66" fmla="*/ 59814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814 w 236"/>
                  <a:gd name="T79" fmla="*/ 19642 h 236"/>
                  <a:gd name="T80" fmla="*/ 57716 w 236"/>
                  <a:gd name="T81" fmla="*/ 15606 h 236"/>
                  <a:gd name="T82" fmla="*/ 55617 w 236"/>
                  <a:gd name="T83" fmla="*/ 12377 h 236"/>
                  <a:gd name="T84" fmla="*/ 52993 w 236"/>
                  <a:gd name="T85" fmla="*/ 9417 h 236"/>
                  <a:gd name="T86" fmla="*/ 50108 w 236"/>
                  <a:gd name="T87" fmla="*/ 6727 h 236"/>
                  <a:gd name="T88" fmla="*/ 46697 w 236"/>
                  <a:gd name="T89" fmla="*/ 4574 h 236"/>
                  <a:gd name="T90" fmla="*/ 43024 w 236"/>
                  <a:gd name="T91" fmla="*/ 2691 h 236"/>
                  <a:gd name="T92" fmla="*/ 39089 w 236"/>
                  <a:gd name="T93" fmla="*/ 1076 h 236"/>
                  <a:gd name="T94" fmla="*/ 35416 w 236"/>
                  <a:gd name="T95" fmla="*/ 269 h 236"/>
                  <a:gd name="T96" fmla="*/ 30957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8" y="0"/>
                    </a:moveTo>
                    <a:lnTo>
                      <a:pt x="102" y="1"/>
                    </a:lnTo>
                    <a:lnTo>
                      <a:pt x="87" y="4"/>
                    </a:lnTo>
                    <a:lnTo>
                      <a:pt x="72" y="10"/>
                    </a:lnTo>
                    <a:lnTo>
                      <a:pt x="59" y="17"/>
                    </a:lnTo>
                    <a:lnTo>
                      <a:pt x="46" y="25"/>
                    </a:lnTo>
                    <a:lnTo>
                      <a:pt x="35" y="35"/>
                    </a:lnTo>
                    <a:lnTo>
                      <a:pt x="25" y="46"/>
                    </a:lnTo>
                    <a:lnTo>
                      <a:pt x="16" y="58"/>
                    </a:lnTo>
                    <a:lnTo>
                      <a:pt x="9" y="73"/>
                    </a:lnTo>
                    <a:lnTo>
                      <a:pt x="5" y="87"/>
                    </a:lnTo>
                    <a:lnTo>
                      <a:pt x="1" y="102"/>
                    </a:lnTo>
                    <a:lnTo>
                      <a:pt x="0" y="119"/>
                    </a:lnTo>
                    <a:lnTo>
                      <a:pt x="1" y="134"/>
                    </a:lnTo>
                    <a:lnTo>
                      <a:pt x="5" y="150"/>
                    </a:lnTo>
                    <a:lnTo>
                      <a:pt x="9" y="163"/>
                    </a:lnTo>
                    <a:lnTo>
                      <a:pt x="16" y="178"/>
                    </a:lnTo>
                    <a:lnTo>
                      <a:pt x="25" y="190"/>
                    </a:lnTo>
                    <a:lnTo>
                      <a:pt x="35" y="201"/>
                    </a:lnTo>
                    <a:lnTo>
                      <a:pt x="46" y="212"/>
                    </a:lnTo>
                    <a:lnTo>
                      <a:pt x="59" y="221"/>
                    </a:lnTo>
                    <a:lnTo>
                      <a:pt x="72" y="227"/>
                    </a:lnTo>
                    <a:lnTo>
                      <a:pt x="87" y="232"/>
                    </a:lnTo>
                    <a:lnTo>
                      <a:pt x="102" y="235"/>
                    </a:lnTo>
                    <a:lnTo>
                      <a:pt x="118" y="236"/>
                    </a:lnTo>
                    <a:lnTo>
                      <a:pt x="135" y="235"/>
                    </a:lnTo>
                    <a:lnTo>
                      <a:pt x="149" y="232"/>
                    </a:lnTo>
                    <a:lnTo>
                      <a:pt x="164" y="227"/>
                    </a:lnTo>
                    <a:lnTo>
                      <a:pt x="178" y="221"/>
                    </a:lnTo>
                    <a:lnTo>
                      <a:pt x="191" y="212"/>
                    </a:lnTo>
                    <a:lnTo>
                      <a:pt x="202" y="201"/>
                    </a:lnTo>
                    <a:lnTo>
                      <a:pt x="212" y="190"/>
                    </a:lnTo>
                    <a:lnTo>
                      <a:pt x="220" y="178"/>
                    </a:lnTo>
                    <a:lnTo>
                      <a:pt x="228" y="163"/>
                    </a:lnTo>
                    <a:lnTo>
                      <a:pt x="232" y="150"/>
                    </a:lnTo>
                    <a:lnTo>
                      <a:pt x="235" y="134"/>
                    </a:lnTo>
                    <a:lnTo>
                      <a:pt x="236" y="119"/>
                    </a:lnTo>
                    <a:lnTo>
                      <a:pt x="235" y="102"/>
                    </a:lnTo>
                    <a:lnTo>
                      <a:pt x="232" y="87"/>
                    </a:lnTo>
                    <a:lnTo>
                      <a:pt x="228" y="73"/>
                    </a:lnTo>
                    <a:lnTo>
                      <a:pt x="220" y="58"/>
                    </a:lnTo>
                    <a:lnTo>
                      <a:pt x="212" y="46"/>
                    </a:lnTo>
                    <a:lnTo>
                      <a:pt x="202" y="35"/>
                    </a:lnTo>
                    <a:lnTo>
                      <a:pt x="191" y="25"/>
                    </a:lnTo>
                    <a:lnTo>
                      <a:pt x="178" y="17"/>
                    </a:lnTo>
                    <a:lnTo>
                      <a:pt x="164" y="10"/>
                    </a:lnTo>
                    <a:lnTo>
                      <a:pt x="149" y="4"/>
                    </a:lnTo>
                    <a:lnTo>
                      <a:pt x="135" y="1"/>
                    </a:lnTo>
                    <a:lnTo>
                      <a:pt x="118"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4" name="Rectangle 84"/>
              <p:cNvSpPr>
                <a:spLocks noChangeArrowheads="1"/>
              </p:cNvSpPr>
              <p:nvPr userDrawn="1"/>
            </p:nvSpPr>
            <p:spPr bwMode="auto">
              <a:xfrm>
                <a:off x="8102560" y="6372226"/>
                <a:ext cx="49216" cy="220662"/>
              </a:xfrm>
              <a:prstGeom prst="rect">
                <a:avLst/>
              </a:prstGeom>
              <a:solidFill>
                <a:srgbClr val="0082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5" name="Freeform 85"/>
              <p:cNvSpPr>
                <a:spLocks/>
              </p:cNvSpPr>
              <p:nvPr userDrawn="1"/>
            </p:nvSpPr>
            <p:spPr bwMode="auto">
              <a:xfrm>
                <a:off x="8181940" y="6456363"/>
                <a:ext cx="146059" cy="141288"/>
              </a:xfrm>
              <a:custGeom>
                <a:avLst/>
                <a:gdLst>
                  <a:gd name="T0" fmla="*/ 0 w 549"/>
                  <a:gd name="T1" fmla="*/ 82286 h 534"/>
                  <a:gd name="T2" fmla="*/ 266 w 549"/>
                  <a:gd name="T3" fmla="*/ 90488 h 534"/>
                  <a:gd name="T4" fmla="*/ 1064 w 549"/>
                  <a:gd name="T5" fmla="*/ 97896 h 534"/>
                  <a:gd name="T6" fmla="*/ 2926 w 549"/>
                  <a:gd name="T7" fmla="*/ 104511 h 534"/>
                  <a:gd name="T8" fmla="*/ 5587 w 549"/>
                  <a:gd name="T9" fmla="*/ 110861 h 534"/>
                  <a:gd name="T10" fmla="*/ 8513 w 549"/>
                  <a:gd name="T11" fmla="*/ 116152 h 534"/>
                  <a:gd name="T12" fmla="*/ 12237 w 549"/>
                  <a:gd name="T13" fmla="*/ 120915 h 534"/>
                  <a:gd name="T14" fmla="*/ 16228 w 549"/>
                  <a:gd name="T15" fmla="*/ 125148 h 534"/>
                  <a:gd name="T16" fmla="*/ 21016 w 549"/>
                  <a:gd name="T17" fmla="*/ 128853 h 534"/>
                  <a:gd name="T18" fmla="*/ 26071 w 549"/>
                  <a:gd name="T19" fmla="*/ 132028 h 534"/>
                  <a:gd name="T20" fmla="*/ 31657 w 549"/>
                  <a:gd name="T21" fmla="*/ 134673 h 534"/>
                  <a:gd name="T22" fmla="*/ 43895 w 549"/>
                  <a:gd name="T23" fmla="*/ 138642 h 534"/>
                  <a:gd name="T24" fmla="*/ 57994 w 549"/>
                  <a:gd name="T25" fmla="*/ 140759 h 534"/>
                  <a:gd name="T26" fmla="*/ 72892 w 549"/>
                  <a:gd name="T27" fmla="*/ 141288 h 534"/>
                  <a:gd name="T28" fmla="*/ 88056 w 549"/>
                  <a:gd name="T29" fmla="*/ 140759 h 534"/>
                  <a:gd name="T30" fmla="*/ 101623 w 549"/>
                  <a:gd name="T31" fmla="*/ 138642 h 534"/>
                  <a:gd name="T32" fmla="*/ 114127 w 549"/>
                  <a:gd name="T33" fmla="*/ 134673 h 534"/>
                  <a:gd name="T34" fmla="*/ 119979 w 549"/>
                  <a:gd name="T35" fmla="*/ 132028 h 534"/>
                  <a:gd name="T36" fmla="*/ 125034 w 549"/>
                  <a:gd name="T37" fmla="*/ 128853 h 534"/>
                  <a:gd name="T38" fmla="*/ 129822 w 549"/>
                  <a:gd name="T39" fmla="*/ 125148 h 534"/>
                  <a:gd name="T40" fmla="*/ 133813 w 549"/>
                  <a:gd name="T41" fmla="*/ 120915 h 534"/>
                  <a:gd name="T42" fmla="*/ 137537 w 549"/>
                  <a:gd name="T43" fmla="*/ 116152 h 534"/>
                  <a:gd name="T44" fmla="*/ 140463 w 549"/>
                  <a:gd name="T45" fmla="*/ 110861 h 534"/>
                  <a:gd name="T46" fmla="*/ 143124 w 549"/>
                  <a:gd name="T47" fmla="*/ 104511 h 534"/>
                  <a:gd name="T48" fmla="*/ 144720 w 549"/>
                  <a:gd name="T49" fmla="*/ 97896 h 534"/>
                  <a:gd name="T50" fmla="*/ 145784 w 549"/>
                  <a:gd name="T51" fmla="*/ 90488 h 534"/>
                  <a:gd name="T52" fmla="*/ 146050 w 549"/>
                  <a:gd name="T53" fmla="*/ 82286 h 534"/>
                  <a:gd name="T54" fmla="*/ 97367 w 549"/>
                  <a:gd name="T55" fmla="*/ 0 h 534"/>
                  <a:gd name="T56" fmla="*/ 97367 w 549"/>
                  <a:gd name="T57" fmla="*/ 77259 h 534"/>
                  <a:gd name="T58" fmla="*/ 96303 w 549"/>
                  <a:gd name="T59" fmla="*/ 84932 h 534"/>
                  <a:gd name="T60" fmla="*/ 94174 w 549"/>
                  <a:gd name="T61" fmla="*/ 91546 h 534"/>
                  <a:gd name="T62" fmla="*/ 90716 w 549"/>
                  <a:gd name="T63" fmla="*/ 96838 h 534"/>
                  <a:gd name="T64" fmla="*/ 86726 w 549"/>
                  <a:gd name="T65" fmla="*/ 99748 h 534"/>
                  <a:gd name="T66" fmla="*/ 83533 w 549"/>
                  <a:gd name="T67" fmla="*/ 101336 h 534"/>
                  <a:gd name="T68" fmla="*/ 77681 w 549"/>
                  <a:gd name="T69" fmla="*/ 102394 h 534"/>
                  <a:gd name="T70" fmla="*/ 68369 w 549"/>
                  <a:gd name="T71" fmla="*/ 102394 h 534"/>
                  <a:gd name="T72" fmla="*/ 62517 w 549"/>
                  <a:gd name="T73" fmla="*/ 101336 h 534"/>
                  <a:gd name="T74" fmla="*/ 59058 w 549"/>
                  <a:gd name="T75" fmla="*/ 99748 h 534"/>
                  <a:gd name="T76" fmla="*/ 55334 w 549"/>
                  <a:gd name="T77" fmla="*/ 96838 h 534"/>
                  <a:gd name="T78" fmla="*/ 51610 w 549"/>
                  <a:gd name="T79" fmla="*/ 91546 h 534"/>
                  <a:gd name="T80" fmla="*/ 49747 w 549"/>
                  <a:gd name="T81" fmla="*/ 84932 h 534"/>
                  <a:gd name="T82" fmla="*/ 48683 w 549"/>
                  <a:gd name="T83" fmla="*/ 77259 h 534"/>
                  <a:gd name="T84" fmla="*/ 48683 w 549"/>
                  <a:gd name="T85" fmla="*/ 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9" h="534">
                    <a:moveTo>
                      <a:pt x="0" y="0"/>
                    </a:moveTo>
                    <a:lnTo>
                      <a:pt x="0" y="311"/>
                    </a:lnTo>
                    <a:lnTo>
                      <a:pt x="0" y="327"/>
                    </a:lnTo>
                    <a:lnTo>
                      <a:pt x="1" y="342"/>
                    </a:lnTo>
                    <a:lnTo>
                      <a:pt x="2" y="356"/>
                    </a:lnTo>
                    <a:lnTo>
                      <a:pt x="4" y="370"/>
                    </a:lnTo>
                    <a:lnTo>
                      <a:pt x="8" y="383"/>
                    </a:lnTo>
                    <a:lnTo>
                      <a:pt x="11" y="395"/>
                    </a:lnTo>
                    <a:lnTo>
                      <a:pt x="15" y="407"/>
                    </a:lnTo>
                    <a:lnTo>
                      <a:pt x="21" y="419"/>
                    </a:lnTo>
                    <a:lnTo>
                      <a:pt x="25" y="429"/>
                    </a:lnTo>
                    <a:lnTo>
                      <a:pt x="32" y="439"/>
                    </a:lnTo>
                    <a:lnTo>
                      <a:pt x="39" y="448"/>
                    </a:lnTo>
                    <a:lnTo>
                      <a:pt x="46" y="457"/>
                    </a:lnTo>
                    <a:lnTo>
                      <a:pt x="53" y="466"/>
                    </a:lnTo>
                    <a:lnTo>
                      <a:pt x="61" y="473"/>
                    </a:lnTo>
                    <a:lnTo>
                      <a:pt x="69" y="480"/>
                    </a:lnTo>
                    <a:lnTo>
                      <a:pt x="79" y="487"/>
                    </a:lnTo>
                    <a:lnTo>
                      <a:pt x="88" y="492"/>
                    </a:lnTo>
                    <a:lnTo>
                      <a:pt x="98" y="499"/>
                    </a:lnTo>
                    <a:lnTo>
                      <a:pt x="108" y="504"/>
                    </a:lnTo>
                    <a:lnTo>
                      <a:pt x="119" y="509"/>
                    </a:lnTo>
                    <a:lnTo>
                      <a:pt x="142" y="517"/>
                    </a:lnTo>
                    <a:lnTo>
                      <a:pt x="165" y="524"/>
                    </a:lnTo>
                    <a:lnTo>
                      <a:pt x="191" y="528"/>
                    </a:lnTo>
                    <a:lnTo>
                      <a:pt x="218" y="532"/>
                    </a:lnTo>
                    <a:lnTo>
                      <a:pt x="246" y="534"/>
                    </a:lnTo>
                    <a:lnTo>
                      <a:pt x="274" y="534"/>
                    </a:lnTo>
                    <a:lnTo>
                      <a:pt x="303" y="534"/>
                    </a:lnTo>
                    <a:lnTo>
                      <a:pt x="331" y="532"/>
                    </a:lnTo>
                    <a:lnTo>
                      <a:pt x="358" y="528"/>
                    </a:lnTo>
                    <a:lnTo>
                      <a:pt x="382" y="524"/>
                    </a:lnTo>
                    <a:lnTo>
                      <a:pt x="407" y="517"/>
                    </a:lnTo>
                    <a:lnTo>
                      <a:pt x="429" y="509"/>
                    </a:lnTo>
                    <a:lnTo>
                      <a:pt x="441" y="504"/>
                    </a:lnTo>
                    <a:lnTo>
                      <a:pt x="451" y="499"/>
                    </a:lnTo>
                    <a:lnTo>
                      <a:pt x="461" y="492"/>
                    </a:lnTo>
                    <a:lnTo>
                      <a:pt x="470" y="487"/>
                    </a:lnTo>
                    <a:lnTo>
                      <a:pt x="480" y="480"/>
                    </a:lnTo>
                    <a:lnTo>
                      <a:pt x="488" y="473"/>
                    </a:lnTo>
                    <a:lnTo>
                      <a:pt x="495" y="466"/>
                    </a:lnTo>
                    <a:lnTo>
                      <a:pt x="503" y="457"/>
                    </a:lnTo>
                    <a:lnTo>
                      <a:pt x="510" y="448"/>
                    </a:lnTo>
                    <a:lnTo>
                      <a:pt x="517" y="439"/>
                    </a:lnTo>
                    <a:lnTo>
                      <a:pt x="522" y="429"/>
                    </a:lnTo>
                    <a:lnTo>
                      <a:pt x="528" y="419"/>
                    </a:lnTo>
                    <a:lnTo>
                      <a:pt x="534" y="407"/>
                    </a:lnTo>
                    <a:lnTo>
                      <a:pt x="538" y="395"/>
                    </a:lnTo>
                    <a:lnTo>
                      <a:pt x="541" y="383"/>
                    </a:lnTo>
                    <a:lnTo>
                      <a:pt x="544" y="370"/>
                    </a:lnTo>
                    <a:lnTo>
                      <a:pt x="547" y="356"/>
                    </a:lnTo>
                    <a:lnTo>
                      <a:pt x="548" y="342"/>
                    </a:lnTo>
                    <a:lnTo>
                      <a:pt x="549" y="327"/>
                    </a:lnTo>
                    <a:lnTo>
                      <a:pt x="549" y="311"/>
                    </a:lnTo>
                    <a:lnTo>
                      <a:pt x="549" y="0"/>
                    </a:lnTo>
                    <a:lnTo>
                      <a:pt x="366" y="0"/>
                    </a:lnTo>
                    <a:lnTo>
                      <a:pt x="366" y="276"/>
                    </a:lnTo>
                    <a:lnTo>
                      <a:pt x="366" y="292"/>
                    </a:lnTo>
                    <a:lnTo>
                      <a:pt x="365" y="308"/>
                    </a:lnTo>
                    <a:lnTo>
                      <a:pt x="362" y="321"/>
                    </a:lnTo>
                    <a:lnTo>
                      <a:pt x="359" y="335"/>
                    </a:lnTo>
                    <a:lnTo>
                      <a:pt x="354" y="346"/>
                    </a:lnTo>
                    <a:lnTo>
                      <a:pt x="349" y="357"/>
                    </a:lnTo>
                    <a:lnTo>
                      <a:pt x="341" y="366"/>
                    </a:lnTo>
                    <a:lnTo>
                      <a:pt x="332" y="374"/>
                    </a:lnTo>
                    <a:lnTo>
                      <a:pt x="326" y="377"/>
                    </a:lnTo>
                    <a:lnTo>
                      <a:pt x="321" y="379"/>
                    </a:lnTo>
                    <a:lnTo>
                      <a:pt x="314" y="383"/>
                    </a:lnTo>
                    <a:lnTo>
                      <a:pt x="307" y="384"/>
                    </a:lnTo>
                    <a:lnTo>
                      <a:pt x="292" y="387"/>
                    </a:lnTo>
                    <a:lnTo>
                      <a:pt x="274" y="388"/>
                    </a:lnTo>
                    <a:lnTo>
                      <a:pt x="257" y="387"/>
                    </a:lnTo>
                    <a:lnTo>
                      <a:pt x="241" y="384"/>
                    </a:lnTo>
                    <a:lnTo>
                      <a:pt x="235" y="383"/>
                    </a:lnTo>
                    <a:lnTo>
                      <a:pt x="228" y="379"/>
                    </a:lnTo>
                    <a:lnTo>
                      <a:pt x="222" y="377"/>
                    </a:lnTo>
                    <a:lnTo>
                      <a:pt x="217" y="374"/>
                    </a:lnTo>
                    <a:lnTo>
                      <a:pt x="208" y="366"/>
                    </a:lnTo>
                    <a:lnTo>
                      <a:pt x="200" y="357"/>
                    </a:lnTo>
                    <a:lnTo>
                      <a:pt x="194" y="346"/>
                    </a:lnTo>
                    <a:lnTo>
                      <a:pt x="190" y="335"/>
                    </a:lnTo>
                    <a:lnTo>
                      <a:pt x="187" y="321"/>
                    </a:lnTo>
                    <a:lnTo>
                      <a:pt x="184" y="308"/>
                    </a:lnTo>
                    <a:lnTo>
                      <a:pt x="183" y="292"/>
                    </a:lnTo>
                    <a:lnTo>
                      <a:pt x="183" y="276"/>
                    </a:lnTo>
                    <a:lnTo>
                      <a:pt x="183" y="0"/>
                    </a:lnTo>
                    <a:lnTo>
                      <a:pt x="0"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6" name="Freeform 86"/>
              <p:cNvSpPr>
                <a:spLocks/>
              </p:cNvSpPr>
              <p:nvPr userDrawn="1"/>
            </p:nvSpPr>
            <p:spPr bwMode="auto">
              <a:xfrm>
                <a:off x="8358164" y="6535737"/>
                <a:ext cx="61917" cy="63500"/>
              </a:xfrm>
              <a:custGeom>
                <a:avLst/>
                <a:gdLst>
                  <a:gd name="T0" fmla="*/ 31219 w 236"/>
                  <a:gd name="T1" fmla="*/ 0 h 236"/>
                  <a:gd name="T2" fmla="*/ 26759 w 236"/>
                  <a:gd name="T3" fmla="*/ 269 h 236"/>
                  <a:gd name="T4" fmla="*/ 22562 w 236"/>
                  <a:gd name="T5" fmla="*/ 1076 h 236"/>
                  <a:gd name="T6" fmla="*/ 19151 w 236"/>
                  <a:gd name="T7" fmla="*/ 2691 h 236"/>
                  <a:gd name="T8" fmla="*/ 15216 w 236"/>
                  <a:gd name="T9" fmla="*/ 4574 h 236"/>
                  <a:gd name="T10" fmla="*/ 12068 w 236"/>
                  <a:gd name="T11" fmla="*/ 6727 h 236"/>
                  <a:gd name="T12" fmla="*/ 9182 w 236"/>
                  <a:gd name="T13" fmla="*/ 9417 h 236"/>
                  <a:gd name="T14" fmla="*/ 6559 w 236"/>
                  <a:gd name="T15" fmla="*/ 12377 h 236"/>
                  <a:gd name="T16" fmla="*/ 4460 w 236"/>
                  <a:gd name="T17" fmla="*/ 15606 h 236"/>
                  <a:gd name="T18" fmla="*/ 2361 w 236"/>
                  <a:gd name="T19" fmla="*/ 19642 h 236"/>
                  <a:gd name="T20" fmla="*/ 1312 w 236"/>
                  <a:gd name="T21" fmla="*/ 23409 h 236"/>
                  <a:gd name="T22" fmla="*/ 262 w 236"/>
                  <a:gd name="T23" fmla="*/ 27445 h 236"/>
                  <a:gd name="T24" fmla="*/ 0 w 236"/>
                  <a:gd name="T25" fmla="*/ 32019 h 236"/>
                  <a:gd name="T26" fmla="*/ 262 w 236"/>
                  <a:gd name="T27" fmla="*/ 36055 h 236"/>
                  <a:gd name="T28" fmla="*/ 1312 w 236"/>
                  <a:gd name="T29" fmla="*/ 40360 h 236"/>
                  <a:gd name="T30" fmla="*/ 2361 w 236"/>
                  <a:gd name="T31" fmla="*/ 43858 h 236"/>
                  <a:gd name="T32" fmla="*/ 4460 w 236"/>
                  <a:gd name="T33" fmla="*/ 47894 h 236"/>
                  <a:gd name="T34" fmla="*/ 6559 w 236"/>
                  <a:gd name="T35" fmla="*/ 51123 h 236"/>
                  <a:gd name="T36" fmla="*/ 9182 w 236"/>
                  <a:gd name="T37" fmla="*/ 54083 h 236"/>
                  <a:gd name="T38" fmla="*/ 12068 w 236"/>
                  <a:gd name="T39" fmla="*/ 57042 h 236"/>
                  <a:gd name="T40" fmla="*/ 15216 w 236"/>
                  <a:gd name="T41" fmla="*/ 59464 h 236"/>
                  <a:gd name="T42" fmla="*/ 19151 w 236"/>
                  <a:gd name="T43" fmla="*/ 61078 h 236"/>
                  <a:gd name="T44" fmla="*/ 22562 w 236"/>
                  <a:gd name="T45" fmla="*/ 62424 h 236"/>
                  <a:gd name="T46" fmla="*/ 26759 w 236"/>
                  <a:gd name="T47" fmla="*/ 63231 h 236"/>
                  <a:gd name="T48" fmla="*/ 31219 w 236"/>
                  <a:gd name="T49" fmla="*/ 63500 h 236"/>
                  <a:gd name="T50" fmla="*/ 35154 w 236"/>
                  <a:gd name="T51" fmla="*/ 63231 h 236"/>
                  <a:gd name="T52" fmla="*/ 39351 w 236"/>
                  <a:gd name="T53" fmla="*/ 62424 h 236"/>
                  <a:gd name="T54" fmla="*/ 43287 w 236"/>
                  <a:gd name="T55" fmla="*/ 61078 h 236"/>
                  <a:gd name="T56" fmla="*/ 46697 w 236"/>
                  <a:gd name="T57" fmla="*/ 59464 h 236"/>
                  <a:gd name="T58" fmla="*/ 49845 w 236"/>
                  <a:gd name="T59" fmla="*/ 57042 h 236"/>
                  <a:gd name="T60" fmla="*/ 52731 w 236"/>
                  <a:gd name="T61" fmla="*/ 54083 h 236"/>
                  <a:gd name="T62" fmla="*/ 55617 w 236"/>
                  <a:gd name="T63" fmla="*/ 51123 h 236"/>
                  <a:gd name="T64" fmla="*/ 57978 w 236"/>
                  <a:gd name="T65" fmla="*/ 47894 h 236"/>
                  <a:gd name="T66" fmla="*/ 59552 w 236"/>
                  <a:gd name="T67" fmla="*/ 43858 h 236"/>
                  <a:gd name="T68" fmla="*/ 60864 w 236"/>
                  <a:gd name="T69" fmla="*/ 40360 h 236"/>
                  <a:gd name="T70" fmla="*/ 61651 w 236"/>
                  <a:gd name="T71" fmla="*/ 36055 h 236"/>
                  <a:gd name="T72" fmla="*/ 61913 w 236"/>
                  <a:gd name="T73" fmla="*/ 32019 h 236"/>
                  <a:gd name="T74" fmla="*/ 61651 w 236"/>
                  <a:gd name="T75" fmla="*/ 27445 h 236"/>
                  <a:gd name="T76" fmla="*/ 60864 w 236"/>
                  <a:gd name="T77" fmla="*/ 23409 h 236"/>
                  <a:gd name="T78" fmla="*/ 59552 w 236"/>
                  <a:gd name="T79" fmla="*/ 19642 h 236"/>
                  <a:gd name="T80" fmla="*/ 57978 w 236"/>
                  <a:gd name="T81" fmla="*/ 15606 h 236"/>
                  <a:gd name="T82" fmla="*/ 55617 w 236"/>
                  <a:gd name="T83" fmla="*/ 12377 h 236"/>
                  <a:gd name="T84" fmla="*/ 52731 w 236"/>
                  <a:gd name="T85" fmla="*/ 9417 h 236"/>
                  <a:gd name="T86" fmla="*/ 49845 w 236"/>
                  <a:gd name="T87" fmla="*/ 6727 h 236"/>
                  <a:gd name="T88" fmla="*/ 46697 w 236"/>
                  <a:gd name="T89" fmla="*/ 4574 h 236"/>
                  <a:gd name="T90" fmla="*/ 43287 w 236"/>
                  <a:gd name="T91" fmla="*/ 2691 h 236"/>
                  <a:gd name="T92" fmla="*/ 39351 w 236"/>
                  <a:gd name="T93" fmla="*/ 1076 h 236"/>
                  <a:gd name="T94" fmla="*/ 35154 w 236"/>
                  <a:gd name="T95" fmla="*/ 269 h 236"/>
                  <a:gd name="T96" fmla="*/ 31219 w 236"/>
                  <a:gd name="T97" fmla="*/ 0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36">
                    <a:moveTo>
                      <a:pt x="119" y="0"/>
                    </a:moveTo>
                    <a:lnTo>
                      <a:pt x="102" y="1"/>
                    </a:lnTo>
                    <a:lnTo>
                      <a:pt x="86" y="4"/>
                    </a:lnTo>
                    <a:lnTo>
                      <a:pt x="73" y="10"/>
                    </a:lnTo>
                    <a:lnTo>
                      <a:pt x="58" y="17"/>
                    </a:lnTo>
                    <a:lnTo>
                      <a:pt x="46" y="25"/>
                    </a:lnTo>
                    <a:lnTo>
                      <a:pt x="35" y="35"/>
                    </a:lnTo>
                    <a:lnTo>
                      <a:pt x="25" y="46"/>
                    </a:lnTo>
                    <a:lnTo>
                      <a:pt x="17" y="58"/>
                    </a:lnTo>
                    <a:lnTo>
                      <a:pt x="9" y="73"/>
                    </a:lnTo>
                    <a:lnTo>
                      <a:pt x="5" y="87"/>
                    </a:lnTo>
                    <a:lnTo>
                      <a:pt x="1" y="102"/>
                    </a:lnTo>
                    <a:lnTo>
                      <a:pt x="0" y="119"/>
                    </a:lnTo>
                    <a:lnTo>
                      <a:pt x="1" y="134"/>
                    </a:lnTo>
                    <a:lnTo>
                      <a:pt x="5" y="150"/>
                    </a:lnTo>
                    <a:lnTo>
                      <a:pt x="9" y="163"/>
                    </a:lnTo>
                    <a:lnTo>
                      <a:pt x="17" y="178"/>
                    </a:lnTo>
                    <a:lnTo>
                      <a:pt x="25" y="190"/>
                    </a:lnTo>
                    <a:lnTo>
                      <a:pt x="35" y="201"/>
                    </a:lnTo>
                    <a:lnTo>
                      <a:pt x="46" y="212"/>
                    </a:lnTo>
                    <a:lnTo>
                      <a:pt x="58" y="221"/>
                    </a:lnTo>
                    <a:lnTo>
                      <a:pt x="73" y="227"/>
                    </a:lnTo>
                    <a:lnTo>
                      <a:pt x="86" y="232"/>
                    </a:lnTo>
                    <a:lnTo>
                      <a:pt x="102" y="235"/>
                    </a:lnTo>
                    <a:lnTo>
                      <a:pt x="119" y="236"/>
                    </a:lnTo>
                    <a:lnTo>
                      <a:pt x="134" y="235"/>
                    </a:lnTo>
                    <a:lnTo>
                      <a:pt x="150" y="232"/>
                    </a:lnTo>
                    <a:lnTo>
                      <a:pt x="165" y="227"/>
                    </a:lnTo>
                    <a:lnTo>
                      <a:pt x="178" y="221"/>
                    </a:lnTo>
                    <a:lnTo>
                      <a:pt x="190" y="212"/>
                    </a:lnTo>
                    <a:lnTo>
                      <a:pt x="201" y="201"/>
                    </a:lnTo>
                    <a:lnTo>
                      <a:pt x="212" y="190"/>
                    </a:lnTo>
                    <a:lnTo>
                      <a:pt x="221" y="178"/>
                    </a:lnTo>
                    <a:lnTo>
                      <a:pt x="227" y="163"/>
                    </a:lnTo>
                    <a:lnTo>
                      <a:pt x="232" y="150"/>
                    </a:lnTo>
                    <a:lnTo>
                      <a:pt x="235" y="134"/>
                    </a:lnTo>
                    <a:lnTo>
                      <a:pt x="236" y="119"/>
                    </a:lnTo>
                    <a:lnTo>
                      <a:pt x="235" y="102"/>
                    </a:lnTo>
                    <a:lnTo>
                      <a:pt x="232" y="87"/>
                    </a:lnTo>
                    <a:lnTo>
                      <a:pt x="227" y="73"/>
                    </a:lnTo>
                    <a:lnTo>
                      <a:pt x="221" y="58"/>
                    </a:lnTo>
                    <a:lnTo>
                      <a:pt x="212" y="46"/>
                    </a:lnTo>
                    <a:lnTo>
                      <a:pt x="201" y="35"/>
                    </a:lnTo>
                    <a:lnTo>
                      <a:pt x="190" y="25"/>
                    </a:lnTo>
                    <a:lnTo>
                      <a:pt x="178" y="17"/>
                    </a:lnTo>
                    <a:lnTo>
                      <a:pt x="165" y="10"/>
                    </a:lnTo>
                    <a:lnTo>
                      <a:pt x="150" y="4"/>
                    </a:lnTo>
                    <a:lnTo>
                      <a:pt x="134" y="1"/>
                    </a:lnTo>
                    <a:lnTo>
                      <a:pt x="119"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7" name="Freeform 87"/>
              <p:cNvSpPr>
                <a:spLocks/>
              </p:cNvSpPr>
              <p:nvPr userDrawn="1"/>
            </p:nvSpPr>
            <p:spPr bwMode="auto">
              <a:xfrm>
                <a:off x="8443894" y="6453188"/>
                <a:ext cx="125421" cy="144462"/>
              </a:xfrm>
              <a:custGeom>
                <a:avLst/>
                <a:gdLst>
                  <a:gd name="T0" fmla="*/ 104948 w 478"/>
                  <a:gd name="T1" fmla="*/ 115623 h 546"/>
                  <a:gd name="T2" fmla="*/ 92879 w 478"/>
                  <a:gd name="T3" fmla="*/ 127000 h 546"/>
                  <a:gd name="T4" fmla="*/ 80810 w 478"/>
                  <a:gd name="T5" fmla="*/ 135203 h 546"/>
                  <a:gd name="T6" fmla="*/ 68216 w 478"/>
                  <a:gd name="T7" fmla="*/ 140759 h 546"/>
                  <a:gd name="T8" fmla="*/ 55360 w 478"/>
                  <a:gd name="T9" fmla="*/ 143669 h 546"/>
                  <a:gd name="T10" fmla="*/ 40930 w 478"/>
                  <a:gd name="T11" fmla="*/ 143934 h 546"/>
                  <a:gd name="T12" fmla="*/ 26762 w 478"/>
                  <a:gd name="T13" fmla="*/ 141023 h 546"/>
                  <a:gd name="T14" fmla="*/ 15480 w 478"/>
                  <a:gd name="T15" fmla="*/ 134938 h 546"/>
                  <a:gd name="T16" fmla="*/ 6822 w 478"/>
                  <a:gd name="T17" fmla="*/ 125148 h 546"/>
                  <a:gd name="T18" fmla="*/ 1837 w 478"/>
                  <a:gd name="T19" fmla="*/ 112977 h 546"/>
                  <a:gd name="T20" fmla="*/ 0 w 478"/>
                  <a:gd name="T21" fmla="*/ 98425 h 546"/>
                  <a:gd name="T22" fmla="*/ 1837 w 478"/>
                  <a:gd name="T23" fmla="*/ 80963 h 546"/>
                  <a:gd name="T24" fmla="*/ 7346 w 478"/>
                  <a:gd name="T25" fmla="*/ 63500 h 546"/>
                  <a:gd name="T26" fmla="*/ 16529 w 478"/>
                  <a:gd name="T27" fmla="*/ 46302 h 546"/>
                  <a:gd name="T28" fmla="*/ 28598 w 478"/>
                  <a:gd name="T29" fmla="*/ 30956 h 546"/>
                  <a:gd name="T30" fmla="*/ 43291 w 478"/>
                  <a:gd name="T31" fmla="*/ 18256 h 546"/>
                  <a:gd name="T32" fmla="*/ 59820 w 478"/>
                  <a:gd name="T33" fmla="*/ 8467 h 546"/>
                  <a:gd name="T34" fmla="*/ 75825 w 478"/>
                  <a:gd name="T35" fmla="*/ 2117 h 546"/>
                  <a:gd name="T36" fmla="*/ 92092 w 478"/>
                  <a:gd name="T37" fmla="*/ 0 h 546"/>
                  <a:gd name="T38" fmla="*/ 103374 w 478"/>
                  <a:gd name="T39" fmla="*/ 1323 h 546"/>
                  <a:gd name="T40" fmla="*/ 112557 w 478"/>
                  <a:gd name="T41" fmla="*/ 4233 h 546"/>
                  <a:gd name="T42" fmla="*/ 119116 w 478"/>
                  <a:gd name="T43" fmla="*/ 8996 h 546"/>
                  <a:gd name="T44" fmla="*/ 123314 w 478"/>
                  <a:gd name="T45" fmla="*/ 15081 h 546"/>
                  <a:gd name="T46" fmla="*/ 125413 w 478"/>
                  <a:gd name="T47" fmla="*/ 21960 h 546"/>
                  <a:gd name="T48" fmla="*/ 125151 w 478"/>
                  <a:gd name="T49" fmla="*/ 29104 h 546"/>
                  <a:gd name="T50" fmla="*/ 123052 w 478"/>
                  <a:gd name="T51" fmla="*/ 35454 h 546"/>
                  <a:gd name="T52" fmla="*/ 119641 w 478"/>
                  <a:gd name="T53" fmla="*/ 41011 h 546"/>
                  <a:gd name="T54" fmla="*/ 115968 w 478"/>
                  <a:gd name="T55" fmla="*/ 44186 h 546"/>
                  <a:gd name="T56" fmla="*/ 112032 w 478"/>
                  <a:gd name="T57" fmla="*/ 46038 h 546"/>
                  <a:gd name="T58" fmla="*/ 106785 w 478"/>
                  <a:gd name="T59" fmla="*/ 46038 h 546"/>
                  <a:gd name="T60" fmla="*/ 101013 w 478"/>
                  <a:gd name="T61" fmla="*/ 43127 h 546"/>
                  <a:gd name="T62" fmla="*/ 98126 w 478"/>
                  <a:gd name="T63" fmla="*/ 37836 h 546"/>
                  <a:gd name="T64" fmla="*/ 98126 w 478"/>
                  <a:gd name="T65" fmla="*/ 32808 h 546"/>
                  <a:gd name="T66" fmla="*/ 99963 w 478"/>
                  <a:gd name="T67" fmla="*/ 28840 h 546"/>
                  <a:gd name="T68" fmla="*/ 103636 w 478"/>
                  <a:gd name="T69" fmla="*/ 24077 h 546"/>
                  <a:gd name="T70" fmla="*/ 108621 w 478"/>
                  <a:gd name="T71" fmla="*/ 17198 h 546"/>
                  <a:gd name="T72" fmla="*/ 108359 w 478"/>
                  <a:gd name="T73" fmla="*/ 12700 h 546"/>
                  <a:gd name="T74" fmla="*/ 103636 w 478"/>
                  <a:gd name="T75" fmla="*/ 8996 h 546"/>
                  <a:gd name="T76" fmla="*/ 93404 w 478"/>
                  <a:gd name="T77" fmla="*/ 7144 h 546"/>
                  <a:gd name="T78" fmla="*/ 82384 w 478"/>
                  <a:gd name="T79" fmla="*/ 8731 h 546"/>
                  <a:gd name="T80" fmla="*/ 71102 w 478"/>
                  <a:gd name="T81" fmla="*/ 13229 h 546"/>
                  <a:gd name="T82" fmla="*/ 60083 w 478"/>
                  <a:gd name="T83" fmla="*/ 20902 h 546"/>
                  <a:gd name="T84" fmla="*/ 50113 w 478"/>
                  <a:gd name="T85" fmla="*/ 30956 h 546"/>
                  <a:gd name="T86" fmla="*/ 41192 w 478"/>
                  <a:gd name="T87" fmla="*/ 43656 h 546"/>
                  <a:gd name="T88" fmla="*/ 33059 w 478"/>
                  <a:gd name="T89" fmla="*/ 60325 h 546"/>
                  <a:gd name="T90" fmla="*/ 27811 w 478"/>
                  <a:gd name="T91" fmla="*/ 78052 h 546"/>
                  <a:gd name="T92" fmla="*/ 25975 w 478"/>
                  <a:gd name="T93" fmla="*/ 96044 h 546"/>
                  <a:gd name="T94" fmla="*/ 27024 w 478"/>
                  <a:gd name="T95" fmla="*/ 107157 h 546"/>
                  <a:gd name="T96" fmla="*/ 30960 w 478"/>
                  <a:gd name="T97" fmla="*/ 115888 h 546"/>
                  <a:gd name="T98" fmla="*/ 36994 w 478"/>
                  <a:gd name="T99" fmla="*/ 123296 h 546"/>
                  <a:gd name="T100" fmla="*/ 45390 w 478"/>
                  <a:gd name="T101" fmla="*/ 128059 h 546"/>
                  <a:gd name="T102" fmla="*/ 55360 w 478"/>
                  <a:gd name="T103" fmla="*/ 130175 h 546"/>
                  <a:gd name="T104" fmla="*/ 65068 w 478"/>
                  <a:gd name="T105" fmla="*/ 129911 h 546"/>
                  <a:gd name="T106" fmla="*/ 73726 w 478"/>
                  <a:gd name="T107" fmla="*/ 128059 h 546"/>
                  <a:gd name="T108" fmla="*/ 82647 w 478"/>
                  <a:gd name="T109" fmla="*/ 124090 h 546"/>
                  <a:gd name="T110" fmla="*/ 91830 w 478"/>
                  <a:gd name="T111" fmla="*/ 118534 h 546"/>
                  <a:gd name="T112" fmla="*/ 101537 w 478"/>
                  <a:gd name="T113" fmla="*/ 110067 h 546"/>
                  <a:gd name="T114" fmla="*/ 113082 w 478"/>
                  <a:gd name="T115" fmla="*/ 106627 h 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546">
                    <a:moveTo>
                      <a:pt x="431" y="403"/>
                    </a:moveTo>
                    <a:lnTo>
                      <a:pt x="416" y="421"/>
                    </a:lnTo>
                    <a:lnTo>
                      <a:pt x="400" y="437"/>
                    </a:lnTo>
                    <a:lnTo>
                      <a:pt x="385" y="453"/>
                    </a:lnTo>
                    <a:lnTo>
                      <a:pt x="370" y="467"/>
                    </a:lnTo>
                    <a:lnTo>
                      <a:pt x="354" y="480"/>
                    </a:lnTo>
                    <a:lnTo>
                      <a:pt x="338" y="492"/>
                    </a:lnTo>
                    <a:lnTo>
                      <a:pt x="324" y="502"/>
                    </a:lnTo>
                    <a:lnTo>
                      <a:pt x="308" y="511"/>
                    </a:lnTo>
                    <a:lnTo>
                      <a:pt x="293" y="519"/>
                    </a:lnTo>
                    <a:lnTo>
                      <a:pt x="277" y="525"/>
                    </a:lnTo>
                    <a:lnTo>
                      <a:pt x="260" y="532"/>
                    </a:lnTo>
                    <a:lnTo>
                      <a:pt x="244" y="537"/>
                    </a:lnTo>
                    <a:lnTo>
                      <a:pt x="228" y="540"/>
                    </a:lnTo>
                    <a:lnTo>
                      <a:pt x="211" y="543"/>
                    </a:lnTo>
                    <a:lnTo>
                      <a:pt x="194" y="544"/>
                    </a:lnTo>
                    <a:lnTo>
                      <a:pt x="176" y="546"/>
                    </a:lnTo>
                    <a:lnTo>
                      <a:pt x="156" y="544"/>
                    </a:lnTo>
                    <a:lnTo>
                      <a:pt x="137" y="542"/>
                    </a:lnTo>
                    <a:lnTo>
                      <a:pt x="119" y="539"/>
                    </a:lnTo>
                    <a:lnTo>
                      <a:pt x="102" y="533"/>
                    </a:lnTo>
                    <a:lnTo>
                      <a:pt x="87" y="527"/>
                    </a:lnTo>
                    <a:lnTo>
                      <a:pt x="72" y="519"/>
                    </a:lnTo>
                    <a:lnTo>
                      <a:pt x="59" y="510"/>
                    </a:lnTo>
                    <a:lnTo>
                      <a:pt x="47" y="499"/>
                    </a:lnTo>
                    <a:lnTo>
                      <a:pt x="36" y="486"/>
                    </a:lnTo>
                    <a:lnTo>
                      <a:pt x="26" y="473"/>
                    </a:lnTo>
                    <a:lnTo>
                      <a:pt x="18" y="458"/>
                    </a:lnTo>
                    <a:lnTo>
                      <a:pt x="12" y="444"/>
                    </a:lnTo>
                    <a:lnTo>
                      <a:pt x="7" y="427"/>
                    </a:lnTo>
                    <a:lnTo>
                      <a:pt x="3" y="410"/>
                    </a:lnTo>
                    <a:lnTo>
                      <a:pt x="2" y="391"/>
                    </a:lnTo>
                    <a:lnTo>
                      <a:pt x="0" y="372"/>
                    </a:lnTo>
                    <a:lnTo>
                      <a:pt x="2" y="350"/>
                    </a:lnTo>
                    <a:lnTo>
                      <a:pt x="4" y="327"/>
                    </a:lnTo>
                    <a:lnTo>
                      <a:pt x="7" y="306"/>
                    </a:lnTo>
                    <a:lnTo>
                      <a:pt x="13" y="284"/>
                    </a:lnTo>
                    <a:lnTo>
                      <a:pt x="19" y="261"/>
                    </a:lnTo>
                    <a:lnTo>
                      <a:pt x="28" y="240"/>
                    </a:lnTo>
                    <a:lnTo>
                      <a:pt x="39" y="218"/>
                    </a:lnTo>
                    <a:lnTo>
                      <a:pt x="51" y="196"/>
                    </a:lnTo>
                    <a:lnTo>
                      <a:pt x="63" y="175"/>
                    </a:lnTo>
                    <a:lnTo>
                      <a:pt x="78" y="155"/>
                    </a:lnTo>
                    <a:lnTo>
                      <a:pt x="93" y="136"/>
                    </a:lnTo>
                    <a:lnTo>
                      <a:pt x="109" y="117"/>
                    </a:lnTo>
                    <a:lnTo>
                      <a:pt x="127" y="100"/>
                    </a:lnTo>
                    <a:lnTo>
                      <a:pt x="145" y="84"/>
                    </a:lnTo>
                    <a:lnTo>
                      <a:pt x="165" y="69"/>
                    </a:lnTo>
                    <a:lnTo>
                      <a:pt x="185" y="55"/>
                    </a:lnTo>
                    <a:lnTo>
                      <a:pt x="206" y="43"/>
                    </a:lnTo>
                    <a:lnTo>
                      <a:pt x="228" y="32"/>
                    </a:lnTo>
                    <a:lnTo>
                      <a:pt x="248" y="22"/>
                    </a:lnTo>
                    <a:lnTo>
                      <a:pt x="269" y="15"/>
                    </a:lnTo>
                    <a:lnTo>
                      <a:pt x="289" y="8"/>
                    </a:lnTo>
                    <a:lnTo>
                      <a:pt x="310" y="5"/>
                    </a:lnTo>
                    <a:lnTo>
                      <a:pt x="331" y="1"/>
                    </a:lnTo>
                    <a:lnTo>
                      <a:pt x="351" y="0"/>
                    </a:lnTo>
                    <a:lnTo>
                      <a:pt x="366" y="1"/>
                    </a:lnTo>
                    <a:lnTo>
                      <a:pt x="381" y="3"/>
                    </a:lnTo>
                    <a:lnTo>
                      <a:pt x="394" y="5"/>
                    </a:lnTo>
                    <a:lnTo>
                      <a:pt x="407" y="7"/>
                    </a:lnTo>
                    <a:lnTo>
                      <a:pt x="418" y="12"/>
                    </a:lnTo>
                    <a:lnTo>
                      <a:pt x="429" y="16"/>
                    </a:lnTo>
                    <a:lnTo>
                      <a:pt x="438" y="22"/>
                    </a:lnTo>
                    <a:lnTo>
                      <a:pt x="447" y="27"/>
                    </a:lnTo>
                    <a:lnTo>
                      <a:pt x="454" y="34"/>
                    </a:lnTo>
                    <a:lnTo>
                      <a:pt x="460" y="42"/>
                    </a:lnTo>
                    <a:lnTo>
                      <a:pt x="466" y="50"/>
                    </a:lnTo>
                    <a:lnTo>
                      <a:pt x="470" y="57"/>
                    </a:lnTo>
                    <a:lnTo>
                      <a:pt x="474" y="65"/>
                    </a:lnTo>
                    <a:lnTo>
                      <a:pt x="476" y="74"/>
                    </a:lnTo>
                    <a:lnTo>
                      <a:pt x="478" y="83"/>
                    </a:lnTo>
                    <a:lnTo>
                      <a:pt x="478" y="93"/>
                    </a:lnTo>
                    <a:lnTo>
                      <a:pt x="478" y="102"/>
                    </a:lnTo>
                    <a:lnTo>
                      <a:pt x="477" y="110"/>
                    </a:lnTo>
                    <a:lnTo>
                      <a:pt x="475" y="119"/>
                    </a:lnTo>
                    <a:lnTo>
                      <a:pt x="473" y="127"/>
                    </a:lnTo>
                    <a:lnTo>
                      <a:pt x="469" y="134"/>
                    </a:lnTo>
                    <a:lnTo>
                      <a:pt x="466" y="141"/>
                    </a:lnTo>
                    <a:lnTo>
                      <a:pt x="461" y="148"/>
                    </a:lnTo>
                    <a:lnTo>
                      <a:pt x="456" y="155"/>
                    </a:lnTo>
                    <a:lnTo>
                      <a:pt x="451" y="159"/>
                    </a:lnTo>
                    <a:lnTo>
                      <a:pt x="447" y="164"/>
                    </a:lnTo>
                    <a:lnTo>
                      <a:pt x="442" y="167"/>
                    </a:lnTo>
                    <a:lnTo>
                      <a:pt x="438" y="169"/>
                    </a:lnTo>
                    <a:lnTo>
                      <a:pt x="432" y="172"/>
                    </a:lnTo>
                    <a:lnTo>
                      <a:pt x="427" y="174"/>
                    </a:lnTo>
                    <a:lnTo>
                      <a:pt x="421" y="175"/>
                    </a:lnTo>
                    <a:lnTo>
                      <a:pt x="416" y="175"/>
                    </a:lnTo>
                    <a:lnTo>
                      <a:pt x="407" y="174"/>
                    </a:lnTo>
                    <a:lnTo>
                      <a:pt x="399" y="172"/>
                    </a:lnTo>
                    <a:lnTo>
                      <a:pt x="392" y="168"/>
                    </a:lnTo>
                    <a:lnTo>
                      <a:pt x="385" y="163"/>
                    </a:lnTo>
                    <a:lnTo>
                      <a:pt x="380" y="157"/>
                    </a:lnTo>
                    <a:lnTo>
                      <a:pt x="376" y="150"/>
                    </a:lnTo>
                    <a:lnTo>
                      <a:pt x="374" y="143"/>
                    </a:lnTo>
                    <a:lnTo>
                      <a:pt x="373" y="134"/>
                    </a:lnTo>
                    <a:lnTo>
                      <a:pt x="374" y="128"/>
                    </a:lnTo>
                    <a:lnTo>
                      <a:pt x="374" y="124"/>
                    </a:lnTo>
                    <a:lnTo>
                      <a:pt x="376" y="118"/>
                    </a:lnTo>
                    <a:lnTo>
                      <a:pt x="378" y="113"/>
                    </a:lnTo>
                    <a:lnTo>
                      <a:pt x="381" y="109"/>
                    </a:lnTo>
                    <a:lnTo>
                      <a:pt x="384" y="103"/>
                    </a:lnTo>
                    <a:lnTo>
                      <a:pt x="390" y="97"/>
                    </a:lnTo>
                    <a:lnTo>
                      <a:pt x="395" y="91"/>
                    </a:lnTo>
                    <a:lnTo>
                      <a:pt x="407" y="80"/>
                    </a:lnTo>
                    <a:lnTo>
                      <a:pt x="412" y="72"/>
                    </a:lnTo>
                    <a:lnTo>
                      <a:pt x="414" y="65"/>
                    </a:lnTo>
                    <a:lnTo>
                      <a:pt x="416" y="60"/>
                    </a:lnTo>
                    <a:lnTo>
                      <a:pt x="414" y="54"/>
                    </a:lnTo>
                    <a:lnTo>
                      <a:pt x="413" y="48"/>
                    </a:lnTo>
                    <a:lnTo>
                      <a:pt x="409" y="43"/>
                    </a:lnTo>
                    <a:lnTo>
                      <a:pt x="404" y="38"/>
                    </a:lnTo>
                    <a:lnTo>
                      <a:pt x="395" y="34"/>
                    </a:lnTo>
                    <a:lnTo>
                      <a:pt x="384" y="31"/>
                    </a:lnTo>
                    <a:lnTo>
                      <a:pt x="371" y="28"/>
                    </a:lnTo>
                    <a:lnTo>
                      <a:pt x="356" y="27"/>
                    </a:lnTo>
                    <a:lnTo>
                      <a:pt x="342" y="27"/>
                    </a:lnTo>
                    <a:lnTo>
                      <a:pt x="328" y="29"/>
                    </a:lnTo>
                    <a:lnTo>
                      <a:pt x="314" y="33"/>
                    </a:lnTo>
                    <a:lnTo>
                      <a:pt x="299" y="37"/>
                    </a:lnTo>
                    <a:lnTo>
                      <a:pt x="285" y="43"/>
                    </a:lnTo>
                    <a:lnTo>
                      <a:pt x="271" y="50"/>
                    </a:lnTo>
                    <a:lnTo>
                      <a:pt x="257" y="59"/>
                    </a:lnTo>
                    <a:lnTo>
                      <a:pt x="243" y="68"/>
                    </a:lnTo>
                    <a:lnTo>
                      <a:pt x="229" y="79"/>
                    </a:lnTo>
                    <a:lnTo>
                      <a:pt x="215" y="90"/>
                    </a:lnTo>
                    <a:lnTo>
                      <a:pt x="203" y="102"/>
                    </a:lnTo>
                    <a:lnTo>
                      <a:pt x="191" y="117"/>
                    </a:lnTo>
                    <a:lnTo>
                      <a:pt x="178" y="131"/>
                    </a:lnTo>
                    <a:lnTo>
                      <a:pt x="167" y="147"/>
                    </a:lnTo>
                    <a:lnTo>
                      <a:pt x="157" y="165"/>
                    </a:lnTo>
                    <a:lnTo>
                      <a:pt x="147" y="183"/>
                    </a:lnTo>
                    <a:lnTo>
                      <a:pt x="136" y="205"/>
                    </a:lnTo>
                    <a:lnTo>
                      <a:pt x="126" y="228"/>
                    </a:lnTo>
                    <a:lnTo>
                      <a:pt x="118" y="250"/>
                    </a:lnTo>
                    <a:lnTo>
                      <a:pt x="111" y="272"/>
                    </a:lnTo>
                    <a:lnTo>
                      <a:pt x="106" y="295"/>
                    </a:lnTo>
                    <a:lnTo>
                      <a:pt x="101" y="318"/>
                    </a:lnTo>
                    <a:lnTo>
                      <a:pt x="99" y="341"/>
                    </a:lnTo>
                    <a:lnTo>
                      <a:pt x="99" y="363"/>
                    </a:lnTo>
                    <a:lnTo>
                      <a:pt x="99" y="378"/>
                    </a:lnTo>
                    <a:lnTo>
                      <a:pt x="101" y="391"/>
                    </a:lnTo>
                    <a:lnTo>
                      <a:pt x="103" y="405"/>
                    </a:lnTo>
                    <a:lnTo>
                      <a:pt x="107" y="417"/>
                    </a:lnTo>
                    <a:lnTo>
                      <a:pt x="112" y="428"/>
                    </a:lnTo>
                    <a:lnTo>
                      <a:pt x="118" y="438"/>
                    </a:lnTo>
                    <a:lnTo>
                      <a:pt x="125" y="448"/>
                    </a:lnTo>
                    <a:lnTo>
                      <a:pt x="133" y="457"/>
                    </a:lnTo>
                    <a:lnTo>
                      <a:pt x="141" y="466"/>
                    </a:lnTo>
                    <a:lnTo>
                      <a:pt x="152" y="473"/>
                    </a:lnTo>
                    <a:lnTo>
                      <a:pt x="162" y="478"/>
                    </a:lnTo>
                    <a:lnTo>
                      <a:pt x="173" y="484"/>
                    </a:lnTo>
                    <a:lnTo>
                      <a:pt x="185" y="487"/>
                    </a:lnTo>
                    <a:lnTo>
                      <a:pt x="197" y="491"/>
                    </a:lnTo>
                    <a:lnTo>
                      <a:pt x="211" y="492"/>
                    </a:lnTo>
                    <a:lnTo>
                      <a:pt x="225" y="493"/>
                    </a:lnTo>
                    <a:lnTo>
                      <a:pt x="237" y="492"/>
                    </a:lnTo>
                    <a:lnTo>
                      <a:pt x="248" y="491"/>
                    </a:lnTo>
                    <a:lnTo>
                      <a:pt x="259" y="490"/>
                    </a:lnTo>
                    <a:lnTo>
                      <a:pt x="270" y="487"/>
                    </a:lnTo>
                    <a:lnTo>
                      <a:pt x="281" y="484"/>
                    </a:lnTo>
                    <a:lnTo>
                      <a:pt x="293" y="480"/>
                    </a:lnTo>
                    <a:lnTo>
                      <a:pt x="304" y="475"/>
                    </a:lnTo>
                    <a:lnTo>
                      <a:pt x="315" y="469"/>
                    </a:lnTo>
                    <a:lnTo>
                      <a:pt x="326" y="464"/>
                    </a:lnTo>
                    <a:lnTo>
                      <a:pt x="337" y="456"/>
                    </a:lnTo>
                    <a:lnTo>
                      <a:pt x="350" y="448"/>
                    </a:lnTo>
                    <a:lnTo>
                      <a:pt x="362" y="438"/>
                    </a:lnTo>
                    <a:lnTo>
                      <a:pt x="374" y="427"/>
                    </a:lnTo>
                    <a:lnTo>
                      <a:pt x="387" y="416"/>
                    </a:lnTo>
                    <a:lnTo>
                      <a:pt x="400" y="402"/>
                    </a:lnTo>
                    <a:lnTo>
                      <a:pt x="413" y="388"/>
                    </a:lnTo>
                    <a:lnTo>
                      <a:pt x="431" y="403"/>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8" name="Freeform 88"/>
              <p:cNvSpPr>
                <a:spLocks/>
              </p:cNvSpPr>
              <p:nvPr userDrawn="1"/>
            </p:nvSpPr>
            <p:spPr bwMode="auto">
              <a:xfrm>
                <a:off x="8582016" y="6372226"/>
                <a:ext cx="139709" cy="225424"/>
              </a:xfrm>
              <a:custGeom>
                <a:avLst/>
                <a:gdLst>
                  <a:gd name="T0" fmla="*/ 50196 w 526"/>
                  <a:gd name="T1" fmla="*/ 141156 h 848"/>
                  <a:gd name="T2" fmla="*/ 68788 w 526"/>
                  <a:gd name="T3" fmla="*/ 115902 h 848"/>
                  <a:gd name="T4" fmla="*/ 83661 w 526"/>
                  <a:gd name="T5" fmla="*/ 98623 h 848"/>
                  <a:gd name="T6" fmla="*/ 95347 w 526"/>
                  <a:gd name="T7" fmla="*/ 88522 h 848"/>
                  <a:gd name="T8" fmla="*/ 106767 w 526"/>
                  <a:gd name="T9" fmla="*/ 82408 h 848"/>
                  <a:gd name="T10" fmla="*/ 117922 w 526"/>
                  <a:gd name="T11" fmla="*/ 80281 h 848"/>
                  <a:gd name="T12" fmla="*/ 122968 w 526"/>
                  <a:gd name="T13" fmla="*/ 81344 h 848"/>
                  <a:gd name="T14" fmla="*/ 127748 w 526"/>
                  <a:gd name="T15" fmla="*/ 83471 h 848"/>
                  <a:gd name="T16" fmla="*/ 131467 w 526"/>
                  <a:gd name="T17" fmla="*/ 86927 h 848"/>
                  <a:gd name="T18" fmla="*/ 134123 w 526"/>
                  <a:gd name="T19" fmla="*/ 91712 h 848"/>
                  <a:gd name="T20" fmla="*/ 135185 w 526"/>
                  <a:gd name="T21" fmla="*/ 97294 h 848"/>
                  <a:gd name="T22" fmla="*/ 134388 w 526"/>
                  <a:gd name="T23" fmla="*/ 110852 h 848"/>
                  <a:gd name="T24" fmla="*/ 112079 w 526"/>
                  <a:gd name="T25" fmla="*/ 189538 h 848"/>
                  <a:gd name="T26" fmla="*/ 108626 w 526"/>
                  <a:gd name="T27" fmla="*/ 201234 h 848"/>
                  <a:gd name="T28" fmla="*/ 108892 w 526"/>
                  <a:gd name="T29" fmla="*/ 204424 h 848"/>
                  <a:gd name="T30" fmla="*/ 110220 w 526"/>
                  <a:gd name="T31" fmla="*/ 206817 h 848"/>
                  <a:gd name="T32" fmla="*/ 112610 w 526"/>
                  <a:gd name="T33" fmla="*/ 207348 h 848"/>
                  <a:gd name="T34" fmla="*/ 116328 w 526"/>
                  <a:gd name="T35" fmla="*/ 206551 h 848"/>
                  <a:gd name="T36" fmla="*/ 126421 w 526"/>
                  <a:gd name="T37" fmla="*/ 197247 h 848"/>
                  <a:gd name="T38" fmla="*/ 139700 w 526"/>
                  <a:gd name="T39" fmla="*/ 189538 h 848"/>
                  <a:gd name="T40" fmla="*/ 129608 w 526"/>
                  <a:gd name="T41" fmla="*/ 203095 h 848"/>
                  <a:gd name="T42" fmla="*/ 116328 w 526"/>
                  <a:gd name="T43" fmla="*/ 216121 h 848"/>
                  <a:gd name="T44" fmla="*/ 105439 w 526"/>
                  <a:gd name="T45" fmla="*/ 223033 h 848"/>
                  <a:gd name="T46" fmla="*/ 96940 w 526"/>
                  <a:gd name="T47" fmla="*/ 225425 h 848"/>
                  <a:gd name="T48" fmla="*/ 89504 w 526"/>
                  <a:gd name="T49" fmla="*/ 223298 h 848"/>
                  <a:gd name="T50" fmla="*/ 84723 w 526"/>
                  <a:gd name="T51" fmla="*/ 217184 h 848"/>
                  <a:gd name="T52" fmla="*/ 84192 w 526"/>
                  <a:gd name="T53" fmla="*/ 208146 h 848"/>
                  <a:gd name="T54" fmla="*/ 89238 w 526"/>
                  <a:gd name="T55" fmla="*/ 186614 h 848"/>
                  <a:gd name="T56" fmla="*/ 109688 w 526"/>
                  <a:gd name="T57" fmla="*/ 113776 h 848"/>
                  <a:gd name="T58" fmla="*/ 110485 w 526"/>
                  <a:gd name="T59" fmla="*/ 104472 h 848"/>
                  <a:gd name="T60" fmla="*/ 108892 w 526"/>
                  <a:gd name="T61" fmla="*/ 101016 h 848"/>
                  <a:gd name="T62" fmla="*/ 104908 w 526"/>
                  <a:gd name="T63" fmla="*/ 99155 h 848"/>
                  <a:gd name="T64" fmla="*/ 98799 w 526"/>
                  <a:gd name="T65" fmla="*/ 99953 h 848"/>
                  <a:gd name="T66" fmla="*/ 90566 w 526"/>
                  <a:gd name="T67" fmla="*/ 104206 h 848"/>
                  <a:gd name="T68" fmla="*/ 82067 w 526"/>
                  <a:gd name="T69" fmla="*/ 111915 h 848"/>
                  <a:gd name="T70" fmla="*/ 72240 w 526"/>
                  <a:gd name="T71" fmla="*/ 122548 h 848"/>
                  <a:gd name="T72" fmla="*/ 60554 w 526"/>
                  <a:gd name="T73" fmla="*/ 139030 h 848"/>
                  <a:gd name="T74" fmla="*/ 40635 w 526"/>
                  <a:gd name="T75" fmla="*/ 171195 h 848"/>
                  <a:gd name="T76" fmla="*/ 33199 w 526"/>
                  <a:gd name="T77" fmla="*/ 189538 h 848"/>
                  <a:gd name="T78" fmla="*/ 51259 w 526"/>
                  <a:gd name="T79" fmla="*/ 43065 h 848"/>
                  <a:gd name="T80" fmla="*/ 56039 w 526"/>
                  <a:gd name="T81" fmla="*/ 20203 h 848"/>
                  <a:gd name="T82" fmla="*/ 51524 w 526"/>
                  <a:gd name="T83" fmla="*/ 15418 h 848"/>
                  <a:gd name="T84" fmla="*/ 45150 w 526"/>
                  <a:gd name="T85" fmla="*/ 13823 h 848"/>
                  <a:gd name="T86" fmla="*/ 33199 w 526"/>
                  <a:gd name="T87" fmla="*/ 15152 h 8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848">
                    <a:moveTo>
                      <a:pt x="328" y="0"/>
                    </a:moveTo>
                    <a:lnTo>
                      <a:pt x="164" y="569"/>
                    </a:lnTo>
                    <a:lnTo>
                      <a:pt x="189" y="531"/>
                    </a:lnTo>
                    <a:lnTo>
                      <a:pt x="214" y="495"/>
                    </a:lnTo>
                    <a:lnTo>
                      <a:pt x="236" y="464"/>
                    </a:lnTo>
                    <a:lnTo>
                      <a:pt x="259" y="436"/>
                    </a:lnTo>
                    <a:lnTo>
                      <a:pt x="279" y="410"/>
                    </a:lnTo>
                    <a:lnTo>
                      <a:pt x="297" y="389"/>
                    </a:lnTo>
                    <a:lnTo>
                      <a:pt x="315" y="371"/>
                    </a:lnTo>
                    <a:lnTo>
                      <a:pt x="330" y="355"/>
                    </a:lnTo>
                    <a:lnTo>
                      <a:pt x="345" y="343"/>
                    </a:lnTo>
                    <a:lnTo>
                      <a:pt x="359" y="333"/>
                    </a:lnTo>
                    <a:lnTo>
                      <a:pt x="374" y="324"/>
                    </a:lnTo>
                    <a:lnTo>
                      <a:pt x="388" y="316"/>
                    </a:lnTo>
                    <a:lnTo>
                      <a:pt x="402" y="310"/>
                    </a:lnTo>
                    <a:lnTo>
                      <a:pt x="416" y="306"/>
                    </a:lnTo>
                    <a:lnTo>
                      <a:pt x="430" y="303"/>
                    </a:lnTo>
                    <a:lnTo>
                      <a:pt x="444" y="302"/>
                    </a:lnTo>
                    <a:lnTo>
                      <a:pt x="451" y="303"/>
                    </a:lnTo>
                    <a:lnTo>
                      <a:pt x="458" y="305"/>
                    </a:lnTo>
                    <a:lnTo>
                      <a:pt x="463" y="306"/>
                    </a:lnTo>
                    <a:lnTo>
                      <a:pt x="470" y="308"/>
                    </a:lnTo>
                    <a:lnTo>
                      <a:pt x="476" y="310"/>
                    </a:lnTo>
                    <a:lnTo>
                      <a:pt x="481" y="314"/>
                    </a:lnTo>
                    <a:lnTo>
                      <a:pt x="486" y="318"/>
                    </a:lnTo>
                    <a:lnTo>
                      <a:pt x="490" y="323"/>
                    </a:lnTo>
                    <a:lnTo>
                      <a:pt x="495" y="327"/>
                    </a:lnTo>
                    <a:lnTo>
                      <a:pt x="499" y="333"/>
                    </a:lnTo>
                    <a:lnTo>
                      <a:pt x="503" y="338"/>
                    </a:lnTo>
                    <a:lnTo>
                      <a:pt x="505" y="345"/>
                    </a:lnTo>
                    <a:lnTo>
                      <a:pt x="507" y="352"/>
                    </a:lnTo>
                    <a:lnTo>
                      <a:pt x="508" y="358"/>
                    </a:lnTo>
                    <a:lnTo>
                      <a:pt x="509" y="366"/>
                    </a:lnTo>
                    <a:lnTo>
                      <a:pt x="509" y="374"/>
                    </a:lnTo>
                    <a:lnTo>
                      <a:pt x="508" y="394"/>
                    </a:lnTo>
                    <a:lnTo>
                      <a:pt x="506" y="417"/>
                    </a:lnTo>
                    <a:lnTo>
                      <a:pt x="500" y="441"/>
                    </a:lnTo>
                    <a:lnTo>
                      <a:pt x="494" y="468"/>
                    </a:lnTo>
                    <a:lnTo>
                      <a:pt x="422" y="713"/>
                    </a:lnTo>
                    <a:lnTo>
                      <a:pt x="416" y="732"/>
                    </a:lnTo>
                    <a:lnTo>
                      <a:pt x="412" y="748"/>
                    </a:lnTo>
                    <a:lnTo>
                      <a:pt x="409" y="757"/>
                    </a:lnTo>
                    <a:lnTo>
                      <a:pt x="409" y="762"/>
                    </a:lnTo>
                    <a:lnTo>
                      <a:pt x="409" y="766"/>
                    </a:lnTo>
                    <a:lnTo>
                      <a:pt x="410" y="769"/>
                    </a:lnTo>
                    <a:lnTo>
                      <a:pt x="411" y="773"/>
                    </a:lnTo>
                    <a:lnTo>
                      <a:pt x="413" y="776"/>
                    </a:lnTo>
                    <a:lnTo>
                      <a:pt x="415" y="778"/>
                    </a:lnTo>
                    <a:lnTo>
                      <a:pt x="419" y="779"/>
                    </a:lnTo>
                    <a:lnTo>
                      <a:pt x="422" y="780"/>
                    </a:lnTo>
                    <a:lnTo>
                      <a:pt x="424" y="780"/>
                    </a:lnTo>
                    <a:lnTo>
                      <a:pt x="429" y="780"/>
                    </a:lnTo>
                    <a:lnTo>
                      <a:pt x="433" y="779"/>
                    </a:lnTo>
                    <a:lnTo>
                      <a:pt x="438" y="777"/>
                    </a:lnTo>
                    <a:lnTo>
                      <a:pt x="442" y="774"/>
                    </a:lnTo>
                    <a:lnTo>
                      <a:pt x="459" y="759"/>
                    </a:lnTo>
                    <a:lnTo>
                      <a:pt x="476" y="742"/>
                    </a:lnTo>
                    <a:lnTo>
                      <a:pt x="493" y="723"/>
                    </a:lnTo>
                    <a:lnTo>
                      <a:pt x="508" y="702"/>
                    </a:lnTo>
                    <a:lnTo>
                      <a:pt x="526" y="713"/>
                    </a:lnTo>
                    <a:lnTo>
                      <a:pt x="516" y="729"/>
                    </a:lnTo>
                    <a:lnTo>
                      <a:pt x="503" y="746"/>
                    </a:lnTo>
                    <a:lnTo>
                      <a:pt x="488" y="764"/>
                    </a:lnTo>
                    <a:lnTo>
                      <a:pt x="471" y="782"/>
                    </a:lnTo>
                    <a:lnTo>
                      <a:pt x="454" y="798"/>
                    </a:lnTo>
                    <a:lnTo>
                      <a:pt x="438" y="813"/>
                    </a:lnTo>
                    <a:lnTo>
                      <a:pt x="423" y="824"/>
                    </a:lnTo>
                    <a:lnTo>
                      <a:pt x="410" y="833"/>
                    </a:lnTo>
                    <a:lnTo>
                      <a:pt x="397" y="839"/>
                    </a:lnTo>
                    <a:lnTo>
                      <a:pt x="386" y="843"/>
                    </a:lnTo>
                    <a:lnTo>
                      <a:pt x="375" y="846"/>
                    </a:lnTo>
                    <a:lnTo>
                      <a:pt x="365" y="848"/>
                    </a:lnTo>
                    <a:lnTo>
                      <a:pt x="355" y="846"/>
                    </a:lnTo>
                    <a:lnTo>
                      <a:pt x="345" y="843"/>
                    </a:lnTo>
                    <a:lnTo>
                      <a:pt x="337" y="840"/>
                    </a:lnTo>
                    <a:lnTo>
                      <a:pt x="329" y="833"/>
                    </a:lnTo>
                    <a:lnTo>
                      <a:pt x="324" y="826"/>
                    </a:lnTo>
                    <a:lnTo>
                      <a:pt x="319" y="817"/>
                    </a:lnTo>
                    <a:lnTo>
                      <a:pt x="317" y="808"/>
                    </a:lnTo>
                    <a:lnTo>
                      <a:pt x="316" y="798"/>
                    </a:lnTo>
                    <a:lnTo>
                      <a:pt x="317" y="783"/>
                    </a:lnTo>
                    <a:lnTo>
                      <a:pt x="321" y="761"/>
                    </a:lnTo>
                    <a:lnTo>
                      <a:pt x="327" y="735"/>
                    </a:lnTo>
                    <a:lnTo>
                      <a:pt x="336" y="702"/>
                    </a:lnTo>
                    <a:lnTo>
                      <a:pt x="404" y="468"/>
                    </a:lnTo>
                    <a:lnTo>
                      <a:pt x="410" y="447"/>
                    </a:lnTo>
                    <a:lnTo>
                      <a:pt x="413" y="428"/>
                    </a:lnTo>
                    <a:lnTo>
                      <a:pt x="415" y="412"/>
                    </a:lnTo>
                    <a:lnTo>
                      <a:pt x="416" y="399"/>
                    </a:lnTo>
                    <a:lnTo>
                      <a:pt x="416" y="393"/>
                    </a:lnTo>
                    <a:lnTo>
                      <a:pt x="414" y="387"/>
                    </a:lnTo>
                    <a:lnTo>
                      <a:pt x="412" y="383"/>
                    </a:lnTo>
                    <a:lnTo>
                      <a:pt x="410" y="380"/>
                    </a:lnTo>
                    <a:lnTo>
                      <a:pt x="405" y="376"/>
                    </a:lnTo>
                    <a:lnTo>
                      <a:pt x="401" y="374"/>
                    </a:lnTo>
                    <a:lnTo>
                      <a:pt x="395" y="373"/>
                    </a:lnTo>
                    <a:lnTo>
                      <a:pt x="390" y="373"/>
                    </a:lnTo>
                    <a:lnTo>
                      <a:pt x="382" y="373"/>
                    </a:lnTo>
                    <a:lnTo>
                      <a:pt x="372" y="376"/>
                    </a:lnTo>
                    <a:lnTo>
                      <a:pt x="362" y="380"/>
                    </a:lnTo>
                    <a:lnTo>
                      <a:pt x="352" y="385"/>
                    </a:lnTo>
                    <a:lnTo>
                      <a:pt x="341" y="392"/>
                    </a:lnTo>
                    <a:lnTo>
                      <a:pt x="330" y="401"/>
                    </a:lnTo>
                    <a:lnTo>
                      <a:pt x="320" y="410"/>
                    </a:lnTo>
                    <a:lnTo>
                      <a:pt x="309" y="421"/>
                    </a:lnTo>
                    <a:lnTo>
                      <a:pt x="297" y="432"/>
                    </a:lnTo>
                    <a:lnTo>
                      <a:pt x="284" y="446"/>
                    </a:lnTo>
                    <a:lnTo>
                      <a:pt x="272" y="461"/>
                    </a:lnTo>
                    <a:lnTo>
                      <a:pt x="260" y="477"/>
                    </a:lnTo>
                    <a:lnTo>
                      <a:pt x="249" y="493"/>
                    </a:lnTo>
                    <a:lnTo>
                      <a:pt x="228" y="523"/>
                    </a:lnTo>
                    <a:lnTo>
                      <a:pt x="202" y="567"/>
                    </a:lnTo>
                    <a:lnTo>
                      <a:pt x="166" y="624"/>
                    </a:lnTo>
                    <a:lnTo>
                      <a:pt x="153" y="644"/>
                    </a:lnTo>
                    <a:lnTo>
                      <a:pt x="143" y="666"/>
                    </a:lnTo>
                    <a:lnTo>
                      <a:pt x="133" y="689"/>
                    </a:lnTo>
                    <a:lnTo>
                      <a:pt x="125" y="713"/>
                    </a:lnTo>
                    <a:lnTo>
                      <a:pt x="87" y="833"/>
                    </a:lnTo>
                    <a:lnTo>
                      <a:pt x="0" y="833"/>
                    </a:lnTo>
                    <a:lnTo>
                      <a:pt x="193" y="162"/>
                    </a:lnTo>
                    <a:lnTo>
                      <a:pt x="213" y="90"/>
                    </a:lnTo>
                    <a:lnTo>
                      <a:pt x="213" y="83"/>
                    </a:lnTo>
                    <a:lnTo>
                      <a:pt x="211" y="76"/>
                    </a:lnTo>
                    <a:lnTo>
                      <a:pt x="206" y="69"/>
                    </a:lnTo>
                    <a:lnTo>
                      <a:pt x="200" y="63"/>
                    </a:lnTo>
                    <a:lnTo>
                      <a:pt x="194" y="58"/>
                    </a:lnTo>
                    <a:lnTo>
                      <a:pt x="187" y="55"/>
                    </a:lnTo>
                    <a:lnTo>
                      <a:pt x="178" y="53"/>
                    </a:lnTo>
                    <a:lnTo>
                      <a:pt x="170" y="52"/>
                    </a:lnTo>
                    <a:lnTo>
                      <a:pt x="157" y="53"/>
                    </a:lnTo>
                    <a:lnTo>
                      <a:pt x="138" y="55"/>
                    </a:lnTo>
                    <a:lnTo>
                      <a:pt x="125" y="57"/>
                    </a:lnTo>
                    <a:lnTo>
                      <a:pt x="125" y="34"/>
                    </a:lnTo>
                    <a:lnTo>
                      <a:pt x="328" y="0"/>
                    </a:lnTo>
                    <a:close/>
                  </a:path>
                </a:pathLst>
              </a:custGeom>
              <a:solidFill>
                <a:srgbClr val="0082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4" name="Gruppieren 1"/>
            <p:cNvGrpSpPr/>
            <p:nvPr/>
          </p:nvGrpSpPr>
          <p:grpSpPr bwMode="auto">
            <a:xfrm>
              <a:off x="1588" y="0"/>
              <a:ext cx="609600" cy="3427081"/>
              <a:chOff x="1750" y="0"/>
              <a:chExt cx="893885" cy="5029199"/>
            </a:xfrm>
            <a:solidFill>
              <a:srgbClr val="75B4C5"/>
            </a:solidFill>
          </p:grpSpPr>
          <p:sp>
            <p:nvSpPr>
              <p:cNvPr id="55"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solidFill>
                <a:srgbClr val="0082C7"/>
              </a:solidFill>
              <a:ln>
                <a:noFill/>
              </a:ln>
              <a:extLst/>
            </p:spPr>
            <p:txBody>
              <a:bodyPr/>
              <a:lstStyle/>
              <a:p>
                <a:pPr>
                  <a:defRPr/>
                </a:pPr>
                <a:endParaRPr lang="de-CH"/>
              </a:p>
            </p:txBody>
          </p:sp>
          <p:sp>
            <p:nvSpPr>
              <p:cNvPr id="56"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solidFill>
                <a:srgbClr val="0082C7"/>
              </a:solidFill>
              <a:ln>
                <a:noFill/>
              </a:ln>
              <a:extLst/>
            </p:spPr>
            <p:txBody>
              <a:bodyPr/>
              <a:lstStyle/>
              <a:p>
                <a:pPr>
                  <a:defRPr/>
                </a:pPr>
                <a:endParaRPr lang="de-CH"/>
              </a:p>
            </p:txBody>
          </p:sp>
          <p:sp>
            <p:nvSpPr>
              <p:cNvPr id="57"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solidFill>
                <a:srgbClr val="0082C7"/>
              </a:solidFill>
              <a:ln>
                <a:noFill/>
              </a:ln>
              <a:extLst/>
            </p:spPr>
            <p:txBody>
              <a:bodyPr/>
              <a:lstStyle/>
              <a:p>
                <a:pPr>
                  <a:defRPr/>
                </a:pPr>
                <a:endParaRPr lang="de-CH"/>
              </a:p>
            </p:txBody>
          </p:sp>
          <p:sp>
            <p:nvSpPr>
              <p:cNvPr id="58"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solidFill>
                <a:srgbClr val="0082C7"/>
              </a:solidFill>
              <a:ln>
                <a:noFill/>
              </a:ln>
              <a:extLst/>
            </p:spPr>
            <p:txBody>
              <a:bodyPr/>
              <a:lstStyle/>
              <a:p>
                <a:pPr>
                  <a:defRPr/>
                </a:pPr>
                <a:endParaRPr lang="de-CH"/>
              </a:p>
            </p:txBody>
          </p:sp>
          <p:sp>
            <p:nvSpPr>
              <p:cNvPr id="59"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solidFill>
                <a:srgbClr val="0082C7"/>
              </a:solidFill>
              <a:ln>
                <a:noFill/>
              </a:ln>
              <a:extLst/>
            </p:spPr>
            <p:txBody>
              <a:bodyPr/>
              <a:lstStyle/>
              <a:p>
                <a:pPr>
                  <a:defRPr/>
                </a:pPr>
                <a:endParaRPr lang="de-CH"/>
              </a:p>
            </p:txBody>
          </p:sp>
          <p:sp>
            <p:nvSpPr>
              <p:cNvPr id="60"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solidFill>
                <a:srgbClr val="0082C7"/>
              </a:solidFill>
              <a:ln>
                <a:noFill/>
              </a:ln>
              <a:extLst/>
            </p:spPr>
            <p:txBody>
              <a:bodyPr/>
              <a:lstStyle/>
              <a:p>
                <a:pPr>
                  <a:defRPr/>
                </a:pPr>
                <a:endParaRPr lang="de-CH"/>
              </a:p>
            </p:txBody>
          </p:sp>
        </p:grpSp>
      </p:grpSp>
      <p:pic>
        <p:nvPicPr>
          <p:cNvPr id="2056" name="Picture 22" descr="G:\Infozentrale\CI-CD\Neues CD 2011\Powerpoint\logo_vertikal_blan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538" y="2681288"/>
            <a:ext cx="258799" cy="17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sldNum="0" hdr="0" ft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Black" pitchFamily="34" charset="0"/>
        </a:defRPr>
      </a:lvl2pPr>
      <a:lvl3pPr algn="l" rtl="0" eaLnBrk="1" fontAlgn="base" hangingPunct="1">
        <a:spcBef>
          <a:spcPct val="0"/>
        </a:spcBef>
        <a:spcAft>
          <a:spcPct val="0"/>
        </a:spcAft>
        <a:defRPr sz="3600">
          <a:solidFill>
            <a:schemeClr val="tx1"/>
          </a:solidFill>
          <a:latin typeface="Arial Black" pitchFamily="34" charset="0"/>
        </a:defRPr>
      </a:lvl3pPr>
      <a:lvl4pPr algn="l" rtl="0" eaLnBrk="1" fontAlgn="base" hangingPunct="1">
        <a:spcBef>
          <a:spcPct val="0"/>
        </a:spcBef>
        <a:spcAft>
          <a:spcPct val="0"/>
        </a:spcAft>
        <a:defRPr sz="3600">
          <a:solidFill>
            <a:schemeClr val="tx1"/>
          </a:solidFill>
          <a:latin typeface="Arial Black" pitchFamily="34" charset="0"/>
        </a:defRPr>
      </a:lvl4pPr>
      <a:lvl5pPr algn="l" rtl="0" eaLnBrk="1" fontAlgn="base" hangingPunct="1">
        <a:spcBef>
          <a:spcPct val="0"/>
        </a:spcBef>
        <a:spcAft>
          <a:spcPct val="0"/>
        </a:spcAft>
        <a:defRPr sz="3600">
          <a:solidFill>
            <a:schemeClr val="tx1"/>
          </a:solidFill>
          <a:latin typeface="Arial Black" pitchFamily="34" charset="0"/>
        </a:defRPr>
      </a:lvl5pPr>
      <a:lvl6pPr marL="457200" algn="ctr" rtl="0" eaLnBrk="1" fontAlgn="base" hangingPunct="1">
        <a:spcBef>
          <a:spcPct val="0"/>
        </a:spcBef>
        <a:spcAft>
          <a:spcPct val="0"/>
        </a:spcAft>
        <a:defRPr sz="4400">
          <a:solidFill>
            <a:srgbClr val="B2B2B2"/>
          </a:solidFill>
          <a:latin typeface="Arial Black" pitchFamily="34" charset="0"/>
        </a:defRPr>
      </a:lvl6pPr>
      <a:lvl7pPr marL="914400" algn="ctr" rtl="0" eaLnBrk="1" fontAlgn="base" hangingPunct="1">
        <a:spcBef>
          <a:spcPct val="0"/>
        </a:spcBef>
        <a:spcAft>
          <a:spcPct val="0"/>
        </a:spcAft>
        <a:defRPr sz="4400">
          <a:solidFill>
            <a:srgbClr val="B2B2B2"/>
          </a:solidFill>
          <a:latin typeface="Arial Black" pitchFamily="34" charset="0"/>
        </a:defRPr>
      </a:lvl7pPr>
      <a:lvl8pPr marL="1371600" algn="ctr" rtl="0" eaLnBrk="1" fontAlgn="base" hangingPunct="1">
        <a:spcBef>
          <a:spcPct val="0"/>
        </a:spcBef>
        <a:spcAft>
          <a:spcPct val="0"/>
        </a:spcAft>
        <a:defRPr sz="4400">
          <a:solidFill>
            <a:srgbClr val="B2B2B2"/>
          </a:solidFill>
          <a:latin typeface="Arial Black" pitchFamily="34" charset="0"/>
        </a:defRPr>
      </a:lvl8pPr>
      <a:lvl9pPr marL="1828800" algn="ctr" rtl="0" eaLnBrk="1" fontAlgn="base" hangingPunct="1">
        <a:spcBef>
          <a:spcPct val="0"/>
        </a:spcBef>
        <a:spcAft>
          <a:spcPct val="0"/>
        </a:spcAft>
        <a:defRPr sz="4400">
          <a:solidFill>
            <a:srgbClr val="B2B2B2"/>
          </a:solidFill>
          <a:latin typeface="Arial Black" pitchFamily="34" charset="0"/>
        </a:defRPr>
      </a:lvl9pPr>
    </p:titleStyle>
    <p:bodyStyle>
      <a:lvl1pPr marL="342900" indent="-342900" algn="l" rtl="0" eaLnBrk="1" fontAlgn="base" hangingPunct="1">
        <a:spcBef>
          <a:spcPct val="20000"/>
        </a:spcBef>
        <a:spcAft>
          <a:spcPct val="0"/>
        </a:spcAft>
        <a:buClr>
          <a:srgbClr val="0082C7"/>
        </a:buClr>
        <a:buFont typeface="Arial Black" pitchFamily="34" charset="0"/>
        <a:buChar char="&gt;"/>
        <a:defRPr lang="de-CH" sz="2800" dirty="0">
          <a:solidFill>
            <a:schemeClr val="tx1"/>
          </a:solidFill>
          <a:latin typeface="+mn-lt"/>
          <a:ea typeface="+mn-ea"/>
          <a:cs typeface="+mn-cs"/>
        </a:defRPr>
      </a:lvl1pPr>
      <a:lvl2pPr marL="742950" indent="-285750" algn="l" rtl="0" eaLnBrk="1" fontAlgn="base" hangingPunct="1">
        <a:spcBef>
          <a:spcPct val="20000"/>
        </a:spcBef>
        <a:spcAft>
          <a:spcPct val="0"/>
        </a:spcAft>
        <a:buClr>
          <a:srgbClr val="0082C7"/>
        </a:buClr>
        <a:buFont typeface="Arial Black" pitchFamily="34" charset="0"/>
        <a:buChar char="&gt;"/>
        <a:defRPr sz="2400">
          <a:solidFill>
            <a:schemeClr val="tx1"/>
          </a:solidFill>
          <a:latin typeface="+mn-lt"/>
        </a:defRPr>
      </a:lvl2pPr>
      <a:lvl3pPr marL="1143000" indent="-228600" algn="l" rtl="0" eaLnBrk="1" fontAlgn="base" hangingPunct="1">
        <a:spcBef>
          <a:spcPct val="20000"/>
        </a:spcBef>
        <a:spcAft>
          <a:spcPct val="0"/>
        </a:spcAft>
        <a:buClr>
          <a:srgbClr val="0082C7"/>
        </a:buClr>
        <a:buFont typeface="Arial Black" pitchFamily="34" charset="0"/>
        <a:buChar char="&gt;"/>
        <a:defRPr sz="2000">
          <a:solidFill>
            <a:schemeClr val="tx1"/>
          </a:solidFill>
          <a:latin typeface="+mn-lt"/>
        </a:defRPr>
      </a:lvl3pPr>
      <a:lvl4pPr marL="1600200" indent="-228600" algn="l" rtl="0" eaLnBrk="1" fontAlgn="base" hangingPunct="1">
        <a:spcBef>
          <a:spcPct val="20000"/>
        </a:spcBef>
        <a:spcAft>
          <a:spcPct val="0"/>
        </a:spcAft>
        <a:buClr>
          <a:srgbClr val="0082C7"/>
        </a:buClr>
        <a:buFont typeface="Arial Black" pitchFamily="34" charset="0"/>
        <a:buChar char="&gt;"/>
        <a:defRPr>
          <a:solidFill>
            <a:schemeClr val="tx1"/>
          </a:solidFill>
          <a:latin typeface="+mn-lt"/>
        </a:defRPr>
      </a:lvl4pPr>
      <a:lvl5pPr marL="2057400" indent="-228600" algn="l" rtl="0" eaLnBrk="1" fontAlgn="base" hangingPunct="1">
        <a:spcBef>
          <a:spcPct val="20000"/>
        </a:spcBef>
        <a:spcAft>
          <a:spcPct val="0"/>
        </a:spcAft>
        <a:buClr>
          <a:srgbClr val="0082C7"/>
        </a:buClr>
        <a:buFont typeface="Arial Black" pitchFamily="34" charset="0"/>
        <a:buChar char="&gt;"/>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11588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1116013" y="1600200"/>
            <a:ext cx="7632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5" name="Rectangle 4"/>
          <p:cNvSpPr>
            <a:spLocks noGrp="1" noChangeArrowheads="1"/>
          </p:cNvSpPr>
          <p:nvPr>
            <p:ph type="dt" sz="half" idx="2"/>
          </p:nvPr>
        </p:nvSpPr>
        <p:spPr bwMode="auto">
          <a:xfrm>
            <a:off x="1116013" y="6381750"/>
            <a:ext cx="2089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a:p>
        </p:txBody>
      </p:sp>
      <p:sp>
        <p:nvSpPr>
          <p:cNvPr id="2054" name="AutoShape 52"/>
          <p:cNvSpPr>
            <a:spLocks noChangeAspect="1" noChangeArrowheads="1" noTextEdit="1"/>
          </p:cNvSpPr>
          <p:nvPr/>
        </p:nvSpPr>
        <p:spPr bwMode="auto">
          <a:xfrm>
            <a:off x="4821238" y="5661025"/>
            <a:ext cx="40036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Tree>
    <p:extLst>
      <p:ext uri="{BB962C8B-B14F-4D97-AF65-F5344CB8AC3E}">
        <p14:creationId xmlns:p14="http://schemas.microsoft.com/office/powerpoint/2010/main" val="3445815847"/>
      </p:ext>
    </p:extLst>
  </p:cSld>
  <p:clrMap bg1="lt1" tx1="dk1" bg2="lt2" tx2="dk2" accent1="accent1" accent2="accent2" accent3="accent3" accent4="accent4" accent5="accent5" accent6="accent6" hlink="hlink" folHlink="folHlink"/>
  <p:sldLayoutIdLst>
    <p:sldLayoutId id="2147484218" r:id="rId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0082C7"/>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0082C7"/>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82C7"/>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82C7"/>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OXIgVkmHQTE" TargetMode="External"/><Relationship Id="rId5" Type="http://schemas.openxmlformats.org/officeDocument/2006/relationships/hyperlink" Target="https://www.youtube.com/watch?v=OXIgVkmHQTE"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CH" dirty="0" smtClean="0"/>
              <a:t>Hausaufgaben - </a:t>
            </a:r>
            <a:br>
              <a:rPr lang="de-CH" dirty="0" smtClean="0"/>
            </a:br>
            <a:r>
              <a:rPr lang="de-CH" dirty="0" smtClean="0"/>
              <a:t>sinnvoll oder überflüssig?</a:t>
            </a:r>
            <a:endParaRPr lang="de-CH" dirty="0"/>
          </a:p>
        </p:txBody>
      </p:sp>
      <p:sp>
        <p:nvSpPr>
          <p:cNvPr id="25603" name="Rectangle 12"/>
          <p:cNvSpPr>
            <a:spLocks noGrp="1" noChangeArrowheads="1"/>
          </p:cNvSpPr>
          <p:nvPr>
            <p:ph type="subTitle" idx="1"/>
          </p:nvPr>
        </p:nvSpPr>
        <p:spPr/>
        <p:txBody>
          <a:bodyPr/>
          <a:lstStyle/>
          <a:p>
            <a:pPr eaLnBrk="1" hangingPunct="1"/>
            <a:r>
              <a:rPr lang="de-DE" altLang="de-DE" dirty="0" smtClean="0"/>
              <a:t>Eine Präsentation als Diskussionsgrundlage</a:t>
            </a:r>
          </a:p>
        </p:txBody>
      </p:sp>
      <p:sp>
        <p:nvSpPr>
          <p:cNvPr id="25604"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Font typeface="Arial Black" pitchFamily="34" charset="0"/>
              <a:buChar char="&gt;"/>
              <a:defRPr sz="2800">
                <a:solidFill>
                  <a:schemeClr val="tx1"/>
                </a:solidFill>
                <a:latin typeface="Arial" charset="0"/>
              </a:defRPr>
            </a:lvl1pPr>
            <a:lvl2pPr marL="742950" indent="-285750" eaLnBrk="0" hangingPunct="0">
              <a:spcBef>
                <a:spcPct val="20000"/>
              </a:spcBef>
              <a:buClr>
                <a:srgbClr val="FFCC00"/>
              </a:buClr>
              <a:buFont typeface="Arial Black" pitchFamily="34" charset="0"/>
              <a:buChar char="&gt;"/>
              <a:defRPr sz="2400">
                <a:solidFill>
                  <a:schemeClr val="tx1"/>
                </a:solidFill>
                <a:latin typeface="Arial" charset="0"/>
              </a:defRPr>
            </a:lvl2pPr>
            <a:lvl3pPr marL="1143000" indent="-228600" eaLnBrk="0" hangingPunct="0">
              <a:spcBef>
                <a:spcPct val="20000"/>
              </a:spcBef>
              <a:buClr>
                <a:srgbClr val="FFCC00"/>
              </a:buClr>
              <a:buFont typeface="Arial Black" pitchFamily="34" charset="0"/>
              <a:buChar char="&gt;"/>
              <a:defRPr sz="2000">
                <a:solidFill>
                  <a:schemeClr val="tx1"/>
                </a:solidFill>
                <a:latin typeface="Arial" charset="0"/>
              </a:defRPr>
            </a:lvl3pPr>
            <a:lvl4pPr marL="1600200" indent="-228600" eaLnBrk="0" hangingPunct="0">
              <a:spcBef>
                <a:spcPct val="20000"/>
              </a:spcBef>
              <a:buClr>
                <a:srgbClr val="FFCC00"/>
              </a:buClr>
              <a:buFont typeface="Arial Black" pitchFamily="34" charset="0"/>
              <a:buChar char="&gt;"/>
              <a:defRPr>
                <a:solidFill>
                  <a:schemeClr val="tx1"/>
                </a:solidFill>
                <a:latin typeface="Arial" charset="0"/>
              </a:defRPr>
            </a:lvl4pPr>
            <a:lvl5pPr marL="2057400" indent="-228600" eaLnBrk="0" hangingPunct="0">
              <a:spcBef>
                <a:spcPct val="20000"/>
              </a:spcBef>
              <a:buClr>
                <a:srgbClr val="FFCC00"/>
              </a:buClr>
              <a:buFont typeface="Arial Black" pitchFamily="34" charset="0"/>
              <a:buChar char="&gt;"/>
              <a:defRPr>
                <a:solidFill>
                  <a:schemeClr val="tx1"/>
                </a:solidFill>
                <a:latin typeface="Arial" charset="0"/>
              </a:defRPr>
            </a:lvl5pPr>
            <a:lvl6pPr marL="25146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6pPr>
            <a:lvl7pPr marL="29718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7pPr>
            <a:lvl8pPr marL="34290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8pPr>
            <a:lvl9pPr marL="38862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9pPr>
          </a:lstStyle>
          <a:p>
            <a:pPr eaLnBrk="1" hangingPunct="1">
              <a:spcBef>
                <a:spcPct val="0"/>
              </a:spcBef>
              <a:buClrTx/>
              <a:buFontTx/>
              <a:buNone/>
            </a:pPr>
            <a:endParaRPr lang="de-DE" altLang="de-DE" sz="1200" dirty="0" smtClean="0"/>
          </a:p>
        </p:txBody>
      </p:sp>
      <p:sp>
        <p:nvSpPr>
          <p:cNvPr id="4" name="Textplatzhalter 3"/>
          <p:cNvSpPr>
            <a:spLocks noGrp="1"/>
          </p:cNvSpPr>
          <p:nvPr>
            <p:ph type="body" sz="quarter" idx="12"/>
          </p:nvPr>
        </p:nvSpPr>
        <p:spPr/>
        <p:txBody>
          <a:bodyPr/>
          <a:lstStyle/>
          <a:p>
            <a:endParaRPr lang="de-CH"/>
          </a:p>
        </p:txBody>
      </p:sp>
      <p:sp>
        <p:nvSpPr>
          <p:cNvPr id="2" name="Textfeld 1"/>
          <p:cNvSpPr txBox="1"/>
          <p:nvPr/>
        </p:nvSpPr>
        <p:spPr>
          <a:xfrm>
            <a:off x="5292080" y="5877272"/>
            <a:ext cx="184731"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spcBef>
                <a:spcPct val="0"/>
              </a:spcBef>
              <a:buClrTx/>
              <a:buFontTx/>
              <a:buNone/>
            </a:pPr>
            <a:endParaRPr lang="de-CH"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pPr marL="0" indent="0">
              <a:buNone/>
            </a:pPr>
            <a:r>
              <a:rPr lang="de-CH" dirty="0" smtClean="0"/>
              <a:t>Schlüsselkomponenten </a:t>
            </a:r>
            <a:r>
              <a:rPr lang="de-CH" dirty="0"/>
              <a:t>von HA:</a:t>
            </a:r>
          </a:p>
          <a:p>
            <a:r>
              <a:rPr lang="de-CH" dirty="0"/>
              <a:t>ineffektiv: viele HA und mangelnde Kontrolle</a:t>
            </a:r>
          </a:p>
          <a:p>
            <a:r>
              <a:rPr lang="de-CH" dirty="0"/>
              <a:t>empfohlen: kurze, regelmässige HA, die von LP genau kontrolliert werden</a:t>
            </a:r>
          </a:p>
          <a:p>
            <a:r>
              <a:rPr lang="de-CH" dirty="0"/>
              <a:t>Effekte grösser bei leistungsstärkeren als bei leistungsschwächeren </a:t>
            </a:r>
            <a:r>
              <a:rPr lang="de-CH" dirty="0" smtClean="0"/>
              <a:t>Lernenden und grösser bei älteren </a:t>
            </a:r>
            <a:r>
              <a:rPr lang="de-CH" dirty="0"/>
              <a:t>als bei jüngeren Lernenden</a:t>
            </a:r>
          </a:p>
          <a:p>
            <a:pPr marL="0" indent="0" algn="r">
              <a:buNone/>
            </a:pPr>
            <a:r>
              <a:rPr lang="de-CH" sz="1200" dirty="0" smtClean="0"/>
              <a:t>Trautwein</a:t>
            </a:r>
            <a:r>
              <a:rPr lang="de-CH" sz="1200" dirty="0"/>
              <a:t>, Köller, Schmitz und Baumert (2002</a:t>
            </a:r>
            <a:r>
              <a:rPr lang="de-CH" sz="1200" dirty="0" smtClean="0"/>
              <a:t>)</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10</a:t>
            </a:fld>
            <a:endParaRPr lang="de-CH" dirty="0"/>
          </a:p>
        </p:txBody>
      </p:sp>
    </p:spTree>
    <p:extLst>
      <p:ext uri="{BB962C8B-B14F-4D97-AF65-F5344CB8AC3E}">
        <p14:creationId xmlns:p14="http://schemas.microsoft.com/office/powerpoint/2010/main" val="153081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r>
              <a:rPr lang="de-CH" dirty="0" smtClean="0"/>
              <a:t>Zusammenhang </a:t>
            </a:r>
            <a:r>
              <a:rPr lang="de-CH" dirty="0"/>
              <a:t>zwischen Sorgfalt bei der Hausaufgabenerledigung und der </a:t>
            </a:r>
            <a:r>
              <a:rPr lang="de-CH" dirty="0" smtClean="0"/>
              <a:t>Schulleistung: stärkere Wirkung von HA-Kontrolle bei </a:t>
            </a:r>
            <a:r>
              <a:rPr lang="de-CH" dirty="0"/>
              <a:t>Lernenden mit weniger Sorgfalt bei der </a:t>
            </a:r>
            <a:r>
              <a:rPr lang="de-CH" dirty="0" smtClean="0"/>
              <a:t>Hausaufgabenerledigung</a:t>
            </a:r>
          </a:p>
          <a:p>
            <a:pPr marL="0" indent="0" algn="r">
              <a:buNone/>
            </a:pPr>
            <a:r>
              <a:rPr lang="de-CH" sz="1200" dirty="0"/>
              <a:t>Trautwein, Köller, Schmitz und Baumert (2002</a:t>
            </a:r>
            <a:r>
              <a:rPr lang="de-CH" sz="1200" dirty="0" smtClean="0"/>
              <a:t>)</a:t>
            </a:r>
            <a:endParaRPr lang="de-CH" sz="1200" dirty="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11</a:t>
            </a:fld>
            <a:endParaRPr lang="de-CH" dirty="0"/>
          </a:p>
        </p:txBody>
      </p:sp>
    </p:spTree>
    <p:extLst>
      <p:ext uri="{BB962C8B-B14F-4D97-AF65-F5344CB8AC3E}">
        <p14:creationId xmlns:p14="http://schemas.microsoft.com/office/powerpoint/2010/main" val="42737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r>
              <a:rPr lang="de-CH" dirty="0" smtClean="0"/>
              <a:t>Unterstützung </a:t>
            </a:r>
            <a:r>
              <a:rPr lang="de-CH" dirty="0"/>
              <a:t>von autonomen Verhalten durch Eltern: positive </a:t>
            </a:r>
            <a:r>
              <a:rPr lang="de-CH" dirty="0" smtClean="0"/>
              <a:t>Auswirkung auf Leistung</a:t>
            </a:r>
          </a:p>
          <a:p>
            <a:r>
              <a:rPr lang="de-CH" dirty="0" smtClean="0"/>
              <a:t>direkte Beteiligung Eltern: </a:t>
            </a:r>
            <a:r>
              <a:rPr lang="de-CH" dirty="0"/>
              <a:t>negativ</a:t>
            </a:r>
          </a:p>
          <a:p>
            <a:r>
              <a:rPr lang="de-CH" dirty="0"/>
              <a:t>Effekte in Mathematik am höchsten, im Natur- und Sozialwissenschaften am geringsten</a:t>
            </a:r>
          </a:p>
          <a:p>
            <a:r>
              <a:rPr lang="de-CH" dirty="0"/>
              <a:t>Effekte höher wenn Stoff weder komplex noch </a:t>
            </a:r>
            <a:r>
              <a:rPr lang="de-CH" dirty="0" smtClean="0"/>
              <a:t>neu</a:t>
            </a:r>
          </a:p>
          <a:p>
            <a:pPr marL="0" indent="0" algn="r">
              <a:buNone/>
            </a:pPr>
            <a:r>
              <a:rPr lang="de-CH" sz="1200" dirty="0"/>
              <a:t>Cooper, Jackson, Nye &amp; </a:t>
            </a:r>
            <a:r>
              <a:rPr lang="de-CH" sz="1200" dirty="0" err="1"/>
              <a:t>Greathouse</a:t>
            </a:r>
            <a:r>
              <a:rPr lang="de-CH" sz="1200" dirty="0"/>
              <a:t> (</a:t>
            </a:r>
            <a:r>
              <a:rPr lang="de-CH" sz="1200" dirty="0" smtClean="0"/>
              <a:t>2001)</a:t>
            </a:r>
            <a:endParaRPr lang="de-CH" sz="1200"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12</a:t>
            </a:fld>
            <a:endParaRPr lang="de-CH" dirty="0"/>
          </a:p>
        </p:txBody>
      </p:sp>
    </p:spTree>
    <p:extLst>
      <p:ext uri="{BB962C8B-B14F-4D97-AF65-F5344CB8AC3E}">
        <p14:creationId xmlns:p14="http://schemas.microsoft.com/office/powerpoint/2010/main" val="329877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r>
              <a:rPr lang="de-CH" dirty="0" smtClean="0"/>
              <a:t>Wirksamkeit HA ist von Qualität abhängig </a:t>
            </a:r>
          </a:p>
          <a:p>
            <a:r>
              <a:rPr lang="de-CH" dirty="0" smtClean="0"/>
              <a:t>zentrale Einflussfaktoren:</a:t>
            </a:r>
          </a:p>
          <a:p>
            <a:pPr lvl="1"/>
            <a:r>
              <a:rPr lang="de-CH" dirty="0" smtClean="0"/>
              <a:t>Umfang &amp; Häufigkeit</a:t>
            </a:r>
          </a:p>
          <a:p>
            <a:pPr lvl="1"/>
            <a:r>
              <a:rPr lang="de-CH" dirty="0" smtClean="0"/>
              <a:t>Leistungsniveau</a:t>
            </a:r>
          </a:p>
          <a:p>
            <a:pPr lvl="1"/>
            <a:r>
              <a:rPr lang="de-CH" dirty="0" smtClean="0"/>
              <a:t>Instruktionsqualität Lehrperson</a:t>
            </a:r>
          </a:p>
          <a:p>
            <a:pPr lvl="1"/>
            <a:r>
              <a:rPr lang="de-CH" dirty="0" smtClean="0"/>
              <a:t>Unterstützung Eltern und Lernumgebung zuhause</a:t>
            </a:r>
          </a:p>
          <a:p>
            <a:pPr marL="457200" lvl="1" indent="0" algn="r">
              <a:buNone/>
            </a:pPr>
            <a:r>
              <a:rPr lang="de-CH" sz="1200" dirty="0"/>
              <a:t>Hascher &amp; Hofmann (2008</a:t>
            </a:r>
            <a:r>
              <a:rPr lang="de-CH" sz="1200" dirty="0" smtClean="0"/>
              <a:t>)</a:t>
            </a:r>
            <a:endParaRPr lang="de-CH" sz="1200"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13</a:t>
            </a:fld>
            <a:endParaRPr lang="de-CH" dirty="0"/>
          </a:p>
        </p:txBody>
      </p:sp>
    </p:spTree>
    <p:extLst>
      <p:ext uri="{BB962C8B-B14F-4D97-AF65-F5344CB8AC3E}">
        <p14:creationId xmlns:p14="http://schemas.microsoft.com/office/powerpoint/2010/main" val="256428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sind Hausaufgaben?</a:t>
            </a:r>
            <a:endParaRPr lang="de-CH" dirty="0"/>
          </a:p>
        </p:txBody>
      </p:sp>
      <p:sp>
        <p:nvSpPr>
          <p:cNvPr id="3" name="Inhaltsplatzhalter 2"/>
          <p:cNvSpPr>
            <a:spLocks noGrp="1"/>
          </p:cNvSpPr>
          <p:nvPr>
            <p:ph idx="1"/>
          </p:nvPr>
        </p:nvSpPr>
        <p:spPr/>
        <p:txBody>
          <a:bodyPr/>
          <a:lstStyle/>
          <a:p>
            <a:pPr>
              <a:buClrTx/>
            </a:pPr>
            <a:r>
              <a:rPr lang="de-CH" sz="2400" dirty="0"/>
              <a:t>B</a:t>
            </a:r>
            <a:r>
              <a:rPr lang="de-CH" sz="2400" dirty="0" smtClean="0"/>
              <a:t>ieten die Möglichkeit ergänzend </a:t>
            </a:r>
            <a:r>
              <a:rPr lang="de-CH" sz="2400" dirty="0"/>
              <a:t>und ausserhalb des </a:t>
            </a:r>
            <a:r>
              <a:rPr lang="de-CH" sz="2400" dirty="0" smtClean="0"/>
              <a:t>Unterrichts zu lernen,</a:t>
            </a:r>
            <a:endParaRPr lang="de-CH" sz="2400" dirty="0"/>
          </a:p>
          <a:p>
            <a:pPr>
              <a:buClrTx/>
            </a:pPr>
            <a:r>
              <a:rPr lang="de-CH" sz="2400" dirty="0"/>
              <a:t>g</a:t>
            </a:r>
            <a:r>
              <a:rPr lang="de-CH" sz="2400" dirty="0" smtClean="0"/>
              <a:t>elerntes </a:t>
            </a:r>
            <a:r>
              <a:rPr lang="de-CH" sz="2400" dirty="0"/>
              <a:t>zu üben, zu vertiefen und zu wiederholen (Prüfungsvorbereitungen</a:t>
            </a:r>
            <a:r>
              <a:rPr lang="de-CH" sz="2400" dirty="0" smtClean="0"/>
              <a:t>).</a:t>
            </a:r>
            <a:endParaRPr lang="de-CH" sz="2400" dirty="0"/>
          </a:p>
          <a:p>
            <a:pPr>
              <a:buClrTx/>
            </a:pPr>
            <a:r>
              <a:rPr lang="de-CH" sz="2400" dirty="0"/>
              <a:t>D</a:t>
            </a:r>
            <a:r>
              <a:rPr lang="de-CH" sz="2400" dirty="0" smtClean="0"/>
              <a:t>ienen der </a:t>
            </a:r>
            <a:r>
              <a:rPr lang="de-CH" sz="2400" dirty="0"/>
              <a:t>Förderung der Selbständigkeit und </a:t>
            </a:r>
            <a:r>
              <a:rPr lang="de-CH" sz="2400" dirty="0" smtClean="0"/>
              <a:t>Selbstverantwortung,</a:t>
            </a:r>
            <a:endParaRPr lang="de-CH" sz="2400" dirty="0"/>
          </a:p>
          <a:p>
            <a:pPr>
              <a:buClrTx/>
            </a:pPr>
            <a:r>
              <a:rPr lang="de-CH" sz="2400" dirty="0" smtClean="0"/>
              <a:t>fördern die personalen Kompetenzen, </a:t>
            </a:r>
          </a:p>
          <a:p>
            <a:pPr>
              <a:buClrTx/>
            </a:pPr>
            <a:r>
              <a:rPr lang="de-CH" sz="2400" dirty="0" smtClean="0"/>
              <a:t>dienen zur </a:t>
            </a:r>
            <a:r>
              <a:rPr lang="de-CH" sz="2400" dirty="0"/>
              <a:t>Anregung von </a:t>
            </a:r>
            <a:r>
              <a:rPr lang="de-CH" sz="2400" dirty="0" smtClean="0"/>
              <a:t>Lernprozessen,</a:t>
            </a:r>
            <a:endParaRPr lang="de-CH" sz="2400" dirty="0"/>
          </a:p>
          <a:p>
            <a:pPr>
              <a:buClrTx/>
            </a:pPr>
            <a:r>
              <a:rPr lang="de-CH" sz="2400" dirty="0" smtClean="0"/>
              <a:t>sind ein Fenster </a:t>
            </a:r>
            <a:r>
              <a:rPr lang="de-CH" sz="2400" dirty="0"/>
              <a:t>für die Eltern in den schulischen </a:t>
            </a:r>
            <a:r>
              <a:rPr lang="de-CH" sz="2400" dirty="0" smtClean="0"/>
              <a:t>Alltag </a:t>
            </a:r>
          </a:p>
          <a:p>
            <a:pPr>
              <a:buClrTx/>
            </a:pPr>
            <a:r>
              <a:rPr lang="de-CH" sz="2400" dirty="0" smtClean="0"/>
              <a:t>und sind </a:t>
            </a:r>
            <a:r>
              <a:rPr lang="de-CH" sz="2400" b="1" dirty="0"/>
              <a:t>nicht</a:t>
            </a:r>
            <a:r>
              <a:rPr lang="de-CH" sz="2400" dirty="0"/>
              <a:t> unumstritten!</a:t>
            </a:r>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14</a:t>
            </a:fld>
            <a:endParaRPr lang="de-CH" dirty="0"/>
          </a:p>
        </p:txBody>
      </p:sp>
    </p:spTree>
    <p:extLst>
      <p:ext uri="{BB962C8B-B14F-4D97-AF65-F5344CB8AC3E}">
        <p14:creationId xmlns:p14="http://schemas.microsoft.com/office/powerpoint/2010/main" val="296262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Rechtliche Grundlage</a:t>
            </a:r>
            <a:endParaRPr lang="de-CH"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936463040"/>
              </p:ext>
            </p:extLst>
          </p:nvPr>
        </p:nvGraphicFramePr>
        <p:xfrm>
          <a:off x="1115616" y="1268760"/>
          <a:ext cx="7632700" cy="2735580"/>
        </p:xfrm>
        <a:graphic>
          <a:graphicData uri="http://schemas.openxmlformats.org/drawingml/2006/table">
            <a:tbl>
              <a:tblPr firstRow="1" firstCol="1" bandRow="1">
                <a:tableStyleId>{5C22544A-7EE6-4342-B048-85BDC9FD1C3A}</a:tableStyleId>
              </a:tblPr>
              <a:tblGrid>
                <a:gridCol w="357163"/>
                <a:gridCol w="7275537"/>
              </a:tblGrid>
              <a:tr h="457168">
                <a:tc>
                  <a:txBody>
                    <a:bodyPr/>
                    <a:lstStyle/>
                    <a:p>
                      <a:pPr>
                        <a:spcBef>
                          <a:spcPts val="300"/>
                        </a:spcBef>
                        <a:spcAft>
                          <a:spcPts val="300"/>
                        </a:spcAft>
                      </a:pPr>
                      <a:r>
                        <a:rPr lang="de-CH" sz="3000" dirty="0">
                          <a:solidFill>
                            <a:schemeClr val="tx1"/>
                          </a:solidFill>
                          <a:effectLst/>
                        </a:rPr>
                        <a:t>§</a:t>
                      </a:r>
                      <a:endParaRPr lang="de-CH" sz="900" dirty="0">
                        <a:solidFill>
                          <a:schemeClr val="tx1"/>
                        </a:solidFill>
                        <a:effectLst/>
                        <a:latin typeface="Arial"/>
                        <a:ea typeface="Calibri"/>
                        <a:cs typeface="Times New Roman"/>
                      </a:endParaRPr>
                    </a:p>
                  </a:txBody>
                  <a:tcPr marL="57146" marR="57146" marT="0" marB="0">
                    <a:solidFill>
                      <a:schemeClr val="bg2">
                        <a:lumMod val="20000"/>
                        <a:lumOff val="80000"/>
                      </a:schemeClr>
                    </a:solidFill>
                  </a:tcPr>
                </a:tc>
                <a:tc>
                  <a:txBody>
                    <a:bodyPr/>
                    <a:lstStyle/>
                    <a:p>
                      <a:pPr>
                        <a:spcBef>
                          <a:spcPts val="600"/>
                        </a:spcBef>
                        <a:spcAft>
                          <a:spcPts val="300"/>
                        </a:spcAft>
                      </a:pPr>
                      <a:r>
                        <a:rPr lang="de-CH" sz="2800" b="0" dirty="0">
                          <a:solidFill>
                            <a:schemeClr val="tx1"/>
                          </a:solidFill>
                          <a:effectLst/>
                        </a:rPr>
                        <a:t>Die Hausaufgaben müssen von den Lernenden selbständig erledigt werden können. </a:t>
                      </a:r>
                    </a:p>
                    <a:p>
                      <a:pPr>
                        <a:spcBef>
                          <a:spcPts val="600"/>
                        </a:spcBef>
                        <a:spcAft>
                          <a:spcPts val="300"/>
                        </a:spcAft>
                      </a:pPr>
                      <a:r>
                        <a:rPr lang="de-CH" sz="2800" b="0" dirty="0">
                          <a:solidFill>
                            <a:schemeClr val="tx1"/>
                          </a:solidFill>
                          <a:effectLst/>
                        </a:rPr>
                        <a:t>Umfang, Inhalt, Schwierigkeit und Häufigkeit müssen den Leistungsmöglichkeiten der Lernenden angepasst </a:t>
                      </a:r>
                      <a:r>
                        <a:rPr lang="de-CH" sz="2800" b="0" dirty="0" smtClean="0">
                          <a:solidFill>
                            <a:schemeClr val="tx1"/>
                          </a:solidFill>
                          <a:effectLst/>
                        </a:rPr>
                        <a:t>sein</a:t>
                      </a:r>
                      <a:r>
                        <a:rPr lang="de-CH" sz="3200" b="0" dirty="0" smtClean="0">
                          <a:solidFill>
                            <a:schemeClr val="tx1"/>
                          </a:solidFill>
                          <a:effectLst/>
                        </a:rPr>
                        <a:t>.</a:t>
                      </a:r>
                      <a:r>
                        <a:rPr lang="de-CH" sz="3200" b="0" baseline="0" dirty="0" smtClean="0">
                          <a:solidFill>
                            <a:schemeClr val="lt1"/>
                          </a:solidFill>
                          <a:effectLst/>
                        </a:rPr>
                        <a:t> </a:t>
                      </a:r>
                      <a:endParaRPr lang="de-CH" sz="3200" b="0" dirty="0">
                        <a:effectLst/>
                        <a:latin typeface="Arial"/>
                        <a:ea typeface="Calibri"/>
                        <a:cs typeface="Times New Roman"/>
                      </a:endParaRPr>
                    </a:p>
                  </a:txBody>
                  <a:tcPr marL="57146" marR="57146" marT="0" marB="0">
                    <a:solidFill>
                      <a:schemeClr val="bg2">
                        <a:lumMod val="20000"/>
                        <a:lumOff val="80000"/>
                      </a:schemeClr>
                    </a:solidFill>
                  </a:tcPr>
                </a:tc>
              </a:tr>
            </a:tbl>
          </a:graphicData>
        </a:graphic>
      </p:graphicFrame>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15</a:t>
            </a:fld>
            <a:endParaRPr lang="de-CH" dirty="0"/>
          </a:p>
        </p:txBody>
      </p:sp>
    </p:spTree>
    <p:extLst>
      <p:ext uri="{BB962C8B-B14F-4D97-AF65-F5344CB8AC3E}">
        <p14:creationId xmlns:p14="http://schemas.microsoft.com/office/powerpoint/2010/main" val="477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Häufigste Probleme</a:t>
            </a:r>
            <a:endParaRPr lang="de-CH" dirty="0"/>
          </a:p>
        </p:txBody>
      </p:sp>
      <p:sp>
        <p:nvSpPr>
          <p:cNvPr id="3" name="Inhaltsplatzhalter 2"/>
          <p:cNvSpPr>
            <a:spLocks noGrp="1"/>
          </p:cNvSpPr>
          <p:nvPr>
            <p:ph idx="1"/>
          </p:nvPr>
        </p:nvSpPr>
        <p:spPr>
          <a:xfrm>
            <a:off x="1116000" y="1600200"/>
            <a:ext cx="7920496" cy="4492625"/>
          </a:xfrm>
        </p:spPr>
        <p:txBody>
          <a:bodyPr/>
          <a:lstStyle/>
          <a:p>
            <a:r>
              <a:rPr lang="de-DE" sz="2400" dirty="0" smtClean="0"/>
              <a:t>Das </a:t>
            </a:r>
            <a:r>
              <a:rPr lang="de-DE" sz="2400" dirty="0"/>
              <a:t>Kind </a:t>
            </a:r>
            <a:r>
              <a:rPr lang="de-DE" sz="2400" dirty="0" err="1"/>
              <a:t>weiss</a:t>
            </a:r>
            <a:r>
              <a:rPr lang="de-DE" sz="2400" dirty="0"/>
              <a:t> nicht, welche Hausaufgaben es erledigen </a:t>
            </a:r>
            <a:r>
              <a:rPr lang="de-DE" sz="2400" dirty="0" smtClean="0"/>
              <a:t>muss. </a:t>
            </a:r>
            <a:endParaRPr lang="de-DE" sz="2400" dirty="0"/>
          </a:p>
          <a:p>
            <a:r>
              <a:rPr lang="de-DE" sz="2400" dirty="0" smtClean="0"/>
              <a:t>Es </a:t>
            </a:r>
            <a:r>
              <a:rPr lang="de-DE" sz="2400" dirty="0"/>
              <a:t>ist unkonzentriert, müde oder </a:t>
            </a:r>
            <a:r>
              <a:rPr lang="de-DE" sz="2400" dirty="0" smtClean="0"/>
              <a:t>erschöpft. </a:t>
            </a:r>
            <a:endParaRPr lang="de-DE" sz="2400" dirty="0"/>
          </a:p>
          <a:p>
            <a:r>
              <a:rPr lang="de-DE" sz="2400" dirty="0" smtClean="0"/>
              <a:t>Eine </a:t>
            </a:r>
            <a:r>
              <a:rPr lang="de-DE" sz="2400" dirty="0"/>
              <a:t>Unterstützung </a:t>
            </a:r>
            <a:r>
              <a:rPr lang="de-DE" sz="2400" dirty="0" smtClean="0"/>
              <a:t>wäre </a:t>
            </a:r>
            <a:r>
              <a:rPr lang="de-DE" sz="2400" dirty="0"/>
              <a:t>zwar nötig, doch das Kind will die Hilfe </a:t>
            </a:r>
            <a:r>
              <a:rPr lang="de-DE" sz="2400" dirty="0" smtClean="0"/>
              <a:t>nicht </a:t>
            </a:r>
            <a:r>
              <a:rPr lang="de-DE" sz="2400" dirty="0"/>
              <a:t>annehmen, sodass es zu Machtkämpfen </a:t>
            </a:r>
            <a:r>
              <a:rPr lang="de-DE" sz="2400" dirty="0" smtClean="0"/>
              <a:t>kommt.</a:t>
            </a:r>
            <a:endParaRPr lang="de-DE" sz="2400" dirty="0"/>
          </a:p>
          <a:p>
            <a:r>
              <a:rPr lang="de-DE" sz="2400" dirty="0" smtClean="0"/>
              <a:t>Das </a:t>
            </a:r>
            <a:r>
              <a:rPr lang="de-DE" sz="2400" dirty="0"/>
              <a:t>Kind unterschlägt die Hausaufgaben zugunsten von mehr </a:t>
            </a:r>
            <a:r>
              <a:rPr lang="de-DE" sz="2400" dirty="0" smtClean="0"/>
              <a:t>Freizeit.</a:t>
            </a:r>
            <a:endParaRPr lang="de-DE" sz="2400" dirty="0"/>
          </a:p>
          <a:p>
            <a:r>
              <a:rPr lang="de-DE" sz="2400" dirty="0" smtClean="0"/>
              <a:t>Andere </a:t>
            </a:r>
            <a:r>
              <a:rPr lang="de-DE" sz="2400" dirty="0"/>
              <a:t>geplante Aktivitäten bringen den Fahrplan </a:t>
            </a:r>
            <a:r>
              <a:rPr lang="de-DE" sz="2400" dirty="0" smtClean="0"/>
              <a:t>durcheinander.</a:t>
            </a:r>
          </a:p>
          <a:p>
            <a:r>
              <a:rPr lang="de-DE" sz="2400" dirty="0" smtClean="0"/>
              <a:t>……</a:t>
            </a:r>
            <a:endParaRPr lang="de-CH" sz="2400"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16</a:t>
            </a:fld>
            <a:endParaRPr lang="de-CH" dirty="0"/>
          </a:p>
        </p:txBody>
      </p:sp>
    </p:spTree>
    <p:extLst>
      <p:ext uri="{BB962C8B-B14F-4D97-AF65-F5344CB8AC3E}">
        <p14:creationId xmlns:p14="http://schemas.microsoft.com/office/powerpoint/2010/main" val="143905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Verschiedene Perspektiven </a:t>
            </a:r>
            <a:endParaRPr lang="de-CH" dirty="0"/>
          </a:p>
        </p:txBody>
      </p:sp>
      <p:sp>
        <p:nvSpPr>
          <p:cNvPr id="3" name="Inhaltsplatzhalter 2"/>
          <p:cNvSpPr>
            <a:spLocks noGrp="1"/>
          </p:cNvSpPr>
          <p:nvPr>
            <p:ph idx="1"/>
          </p:nvPr>
        </p:nvSpPr>
        <p:spPr/>
        <p:txBody>
          <a:bodyPr/>
          <a:lstStyle/>
          <a:p>
            <a:r>
              <a:rPr lang="de-CH" dirty="0" smtClean="0"/>
              <a:t>Lernende</a:t>
            </a:r>
          </a:p>
          <a:p>
            <a:r>
              <a:rPr lang="de-CH" dirty="0" smtClean="0"/>
              <a:t>Eltern</a:t>
            </a:r>
          </a:p>
          <a:p>
            <a:r>
              <a:rPr lang="de-CH" dirty="0" smtClean="0"/>
              <a:t>Lehrperson</a:t>
            </a:r>
          </a:p>
          <a:p>
            <a:r>
              <a:rPr lang="de-CH" dirty="0" smtClean="0"/>
              <a:t>Betreuende der Tagesstrukturen </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17</a:t>
            </a:fld>
            <a:endParaRPr lang="de-CH" dirty="0"/>
          </a:p>
        </p:txBody>
      </p:sp>
    </p:spTree>
    <p:extLst>
      <p:ext uri="{BB962C8B-B14F-4D97-AF65-F5344CB8AC3E}">
        <p14:creationId xmlns:p14="http://schemas.microsoft.com/office/powerpoint/2010/main" val="199266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Umgang mit HA: Eckwerte</a:t>
            </a:r>
            <a:endParaRPr lang="de-CH" dirty="0"/>
          </a:p>
        </p:txBody>
      </p:sp>
      <p:sp>
        <p:nvSpPr>
          <p:cNvPr id="3" name="Inhaltsplatzhalter 2"/>
          <p:cNvSpPr>
            <a:spLocks noGrp="1"/>
          </p:cNvSpPr>
          <p:nvPr>
            <p:ph idx="1"/>
          </p:nvPr>
        </p:nvSpPr>
        <p:spPr/>
        <p:txBody>
          <a:bodyPr/>
          <a:lstStyle/>
          <a:p>
            <a:r>
              <a:rPr lang="de-DE" dirty="0" smtClean="0"/>
              <a:t>Sinn und Zweck</a:t>
            </a:r>
          </a:p>
          <a:p>
            <a:r>
              <a:rPr lang="de-DE" dirty="0" smtClean="0"/>
              <a:t>Zeitaufwand und Dauer</a:t>
            </a:r>
          </a:p>
          <a:p>
            <a:r>
              <a:rPr lang="de-DE" dirty="0" smtClean="0"/>
              <a:t>Differenzierung</a:t>
            </a:r>
          </a:p>
          <a:p>
            <a:r>
              <a:rPr lang="de-DE" dirty="0" smtClean="0"/>
              <a:t>Eigenständigkeit</a:t>
            </a:r>
          </a:p>
          <a:p>
            <a:r>
              <a:rPr lang="de-DE" dirty="0" smtClean="0"/>
              <a:t>Partizipation</a:t>
            </a:r>
          </a:p>
          <a:p>
            <a:r>
              <a:rPr lang="de-DE" dirty="0" smtClean="0"/>
              <a:t>Unterstützung</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18</a:t>
            </a:fld>
            <a:endParaRPr lang="de-CH" dirty="0"/>
          </a:p>
        </p:txBody>
      </p:sp>
    </p:spTree>
    <p:extLst>
      <p:ext uri="{BB962C8B-B14F-4D97-AF65-F5344CB8AC3E}">
        <p14:creationId xmlns:p14="http://schemas.microsoft.com/office/powerpoint/2010/main" val="355717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Formen von Hausaufgaben </a:t>
            </a:r>
            <a:endParaRPr lang="de-CH" dirty="0"/>
          </a:p>
        </p:txBody>
      </p:sp>
      <p:sp>
        <p:nvSpPr>
          <p:cNvPr id="3" name="Inhaltsplatzhalter 2"/>
          <p:cNvSpPr>
            <a:spLocks noGrp="1"/>
          </p:cNvSpPr>
          <p:nvPr>
            <p:ph idx="1"/>
          </p:nvPr>
        </p:nvSpPr>
        <p:spPr/>
        <p:txBody>
          <a:bodyPr/>
          <a:lstStyle/>
          <a:p>
            <a:r>
              <a:rPr lang="de-CH" dirty="0" smtClean="0"/>
              <a:t>Individuelle Minimalmenge</a:t>
            </a:r>
          </a:p>
          <a:p>
            <a:r>
              <a:rPr lang="de-CH" dirty="0" smtClean="0"/>
              <a:t>Individuelle Auswahl, Schwierigkeitsgrad</a:t>
            </a:r>
          </a:p>
          <a:p>
            <a:r>
              <a:rPr lang="de-CH" dirty="0" smtClean="0"/>
              <a:t>Freiraum zur Selbstbestimmung</a:t>
            </a:r>
          </a:p>
          <a:p>
            <a:r>
              <a:rPr lang="de-CH" dirty="0" smtClean="0"/>
              <a:t>Individuelle Lösungen bei gleichem Zeitaufwand</a:t>
            </a:r>
          </a:p>
          <a:p>
            <a:r>
              <a:rPr lang="de-CH" dirty="0" smtClean="0"/>
              <a:t>Persönliche Hausaufgabenberatung</a:t>
            </a:r>
          </a:p>
          <a:p>
            <a:r>
              <a:rPr lang="de-CH" dirty="0" smtClean="0"/>
              <a:t>Individuelle Abmachungen im Rahmen der Fördervereinbarung mit und ohne ILZ </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19</a:t>
            </a:fld>
            <a:endParaRPr lang="de-CH" dirty="0"/>
          </a:p>
        </p:txBody>
      </p:sp>
    </p:spTree>
    <p:extLst>
      <p:ext uri="{BB962C8B-B14F-4D97-AF65-F5344CB8AC3E}">
        <p14:creationId xmlns:p14="http://schemas.microsoft.com/office/powerpoint/2010/main" val="149266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a:t>
            </a:r>
            <a:endParaRPr lang="de-CH" dirty="0"/>
          </a:p>
        </p:txBody>
      </p:sp>
      <p:sp>
        <p:nvSpPr>
          <p:cNvPr id="3" name="Inhaltsplatzhalter 2"/>
          <p:cNvSpPr>
            <a:spLocks noGrp="1"/>
          </p:cNvSpPr>
          <p:nvPr>
            <p:ph idx="1"/>
          </p:nvPr>
        </p:nvSpPr>
        <p:spPr/>
        <p:txBody>
          <a:bodyPr/>
          <a:lstStyle/>
          <a:p>
            <a:r>
              <a:rPr lang="de-CH" kern="1200" dirty="0" smtClean="0">
                <a:latin typeface="Arial" charset="0"/>
              </a:rPr>
              <a:t>… wir reflektieren unsere Hausaufgabenpraxis!</a:t>
            </a:r>
          </a:p>
          <a:p>
            <a:pPr marL="0" indent="0">
              <a:buNone/>
            </a:pPr>
            <a:endParaRPr lang="de-CH" kern="1200" dirty="0" smtClean="0">
              <a:latin typeface="Arial" charset="0"/>
            </a:endParaRPr>
          </a:p>
          <a:p>
            <a:r>
              <a:rPr lang="de-CH" kern="1200" dirty="0" smtClean="0">
                <a:latin typeface="Arial" charset="0"/>
              </a:rPr>
              <a:t>… wir besprechen in </a:t>
            </a:r>
            <a:r>
              <a:rPr lang="de-CH" kern="1200" dirty="0">
                <a:latin typeface="Arial" charset="0"/>
              </a:rPr>
              <a:t>Stufengruppen die </a:t>
            </a:r>
            <a:r>
              <a:rPr lang="de-CH" kern="1200" dirty="0" smtClean="0">
                <a:latin typeface="Arial" charset="0"/>
              </a:rPr>
              <a:t>Ausgestaltung und setzen  </a:t>
            </a:r>
            <a:r>
              <a:rPr lang="de-CH" kern="1200" dirty="0">
                <a:latin typeface="Arial" charset="0"/>
              </a:rPr>
              <a:t>im Team einen Rahmen bezüglich </a:t>
            </a:r>
            <a:r>
              <a:rPr lang="de-CH" kern="1200" dirty="0" smtClean="0">
                <a:latin typeface="Arial" charset="0"/>
              </a:rPr>
              <a:t>Hausaufgaben.</a:t>
            </a:r>
          </a:p>
          <a:p>
            <a:endParaRPr lang="de-CH" kern="1200" dirty="0">
              <a:latin typeface="Arial" charset="0"/>
            </a:endParaRPr>
          </a:p>
          <a:p>
            <a:r>
              <a:rPr lang="de-CH" kern="1200" dirty="0" smtClean="0">
                <a:latin typeface="Arial" charset="0"/>
              </a:rPr>
              <a:t>…wir skizzieren Ideen für nächste Schritte.</a:t>
            </a:r>
            <a:endParaRPr lang="de-CH" kern="1200" dirty="0">
              <a:latin typeface="Arial" charset="0"/>
            </a:endParaRPr>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a:t>
            </a:fld>
            <a:endParaRPr lang="de-CH" dirty="0"/>
          </a:p>
        </p:txBody>
      </p:sp>
    </p:spTree>
    <p:extLst>
      <p:ext uri="{BB962C8B-B14F-4D97-AF65-F5344CB8AC3E}">
        <p14:creationId xmlns:p14="http://schemas.microsoft.com/office/powerpoint/2010/main" val="390594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Wertschätzung der HA</a:t>
            </a:r>
            <a:endParaRPr lang="de-CH" dirty="0"/>
          </a:p>
        </p:txBody>
      </p:sp>
      <p:sp>
        <p:nvSpPr>
          <p:cNvPr id="3" name="Inhaltsplatzhalter 2"/>
          <p:cNvSpPr>
            <a:spLocks noGrp="1"/>
          </p:cNvSpPr>
          <p:nvPr>
            <p:ph idx="1"/>
          </p:nvPr>
        </p:nvSpPr>
        <p:spPr/>
        <p:txBody>
          <a:bodyPr/>
          <a:lstStyle/>
          <a:p>
            <a:r>
              <a:rPr lang="de-CH" dirty="0"/>
              <a:t>V</a:t>
            </a:r>
            <a:r>
              <a:rPr lang="de-CH" dirty="0" smtClean="0"/>
              <a:t>orstellungsrunde</a:t>
            </a:r>
          </a:p>
          <a:p>
            <a:r>
              <a:rPr lang="de-CH" dirty="0" smtClean="0"/>
              <a:t>Blitzlicht</a:t>
            </a:r>
          </a:p>
          <a:p>
            <a:r>
              <a:rPr lang="de-CH" dirty="0" smtClean="0"/>
              <a:t>Coaching-Gespräche</a:t>
            </a:r>
          </a:p>
          <a:p>
            <a:r>
              <a:rPr lang="de-CH" dirty="0" smtClean="0"/>
              <a:t>…..</a:t>
            </a:r>
          </a:p>
          <a:p>
            <a:r>
              <a:rPr lang="de-CH" dirty="0" smtClean="0"/>
              <a:t>……</a:t>
            </a:r>
          </a:p>
          <a:p>
            <a:pPr marL="0" indent="0">
              <a:buNone/>
            </a:pP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20</a:t>
            </a:fld>
            <a:endParaRPr lang="de-CH" dirty="0"/>
          </a:p>
        </p:txBody>
      </p:sp>
    </p:spTree>
    <p:extLst>
      <p:ext uri="{BB962C8B-B14F-4D97-AF65-F5344CB8AC3E}">
        <p14:creationId xmlns:p14="http://schemas.microsoft.com/office/powerpoint/2010/main" val="247077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Weiterentwicklung</a:t>
            </a:r>
            <a:endParaRPr lang="de-CH" dirty="0"/>
          </a:p>
        </p:txBody>
      </p:sp>
      <p:sp>
        <p:nvSpPr>
          <p:cNvPr id="3" name="Inhaltsplatzhalter 2"/>
          <p:cNvSpPr>
            <a:spLocks noGrp="1"/>
          </p:cNvSpPr>
          <p:nvPr>
            <p:ph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21</a:t>
            </a:fld>
            <a:endParaRPr lang="de-CH" dirty="0"/>
          </a:p>
        </p:txBody>
      </p:sp>
      <p:pic>
        <p:nvPicPr>
          <p:cNvPr id="2050" name="Picture 2" descr="G:\DVS-GSAdr\Public\2013\2013063\05_1_Hausaufgab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544" y="980728"/>
            <a:ext cx="6264024" cy="522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3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Weiterentwicklung</a:t>
            </a:r>
            <a:endParaRPr lang="de-CH" dirty="0"/>
          </a:p>
        </p:txBody>
      </p:sp>
      <p:sp>
        <p:nvSpPr>
          <p:cNvPr id="3" name="Inhaltsplatzhalter 2"/>
          <p:cNvSpPr>
            <a:spLocks noGrp="1"/>
          </p:cNvSpPr>
          <p:nvPr>
            <p:ph idx="1"/>
          </p:nvPr>
        </p:nvSpPr>
        <p:spPr/>
        <p:txBody>
          <a:bodyPr/>
          <a:lstStyle/>
          <a:p>
            <a:pPr>
              <a:buClrTx/>
            </a:pPr>
            <a:endParaRPr lang="de-CH" dirty="0" smtClean="0"/>
          </a:p>
          <a:p>
            <a:pPr>
              <a:buClrTx/>
            </a:pPr>
            <a:r>
              <a:rPr lang="de-CH" dirty="0" smtClean="0"/>
              <a:t>Welche </a:t>
            </a:r>
            <a:r>
              <a:rPr lang="de-CH" dirty="0"/>
              <a:t>Hausaufgabenkultur und Minimalstandards wollen wir an unserer Schule und in unseren Zyklen?</a:t>
            </a:r>
          </a:p>
          <a:p>
            <a:pPr>
              <a:buClrTx/>
            </a:pPr>
            <a:r>
              <a:rPr lang="de-CH" dirty="0"/>
              <a:t>Wie definieren wir Hausaufgaben? </a:t>
            </a:r>
            <a:br>
              <a:rPr lang="de-CH" dirty="0"/>
            </a:br>
            <a:r>
              <a:rPr lang="de-CH" dirty="0"/>
              <a:t>Wie gehen wir damit um (Menge, Zeit, Kommunikation, Korrektur)?</a:t>
            </a:r>
          </a:p>
          <a:p>
            <a:pPr>
              <a:buClrTx/>
            </a:pPr>
            <a:r>
              <a:rPr lang="de-CH" dirty="0"/>
              <a:t>Welche Unterstützung bieten wir </a:t>
            </a:r>
            <a:br>
              <a:rPr lang="de-CH" dirty="0"/>
            </a:br>
            <a:r>
              <a:rPr lang="de-CH" dirty="0"/>
              <a:t>(im Unterricht</a:t>
            </a:r>
            <a:r>
              <a:rPr lang="de-CH" dirty="0" smtClean="0"/>
              <a:t>, in den Tagesstrukturen,..)?</a:t>
            </a:r>
            <a:endParaRPr lang="de-CH" dirty="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22</a:t>
            </a:fld>
            <a:endParaRPr lang="de-CH" dirty="0"/>
          </a:p>
        </p:txBody>
      </p:sp>
      <p:pic>
        <p:nvPicPr>
          <p:cNvPr id="2050" name="Picture 2" descr="G:\DVS-GSAdr\Public\2013\2013063\05_1_Hausaufgab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0"/>
            <a:ext cx="2635503" cy="219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5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Gruppendiskussion</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23</a:t>
            </a:fld>
            <a:endParaRPr lang="de-CH"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196752"/>
            <a:ext cx="5947886" cy="481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60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Dokumente</a:t>
            </a: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24</a:t>
            </a:fld>
            <a:endParaRPr lang="de-CH"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2938527"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80747"/>
            <a:ext cx="3024336" cy="427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97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a:t>
            </a:r>
            <a:endParaRPr lang="de-CH" dirty="0"/>
          </a:p>
        </p:txBody>
      </p:sp>
      <p:sp>
        <p:nvSpPr>
          <p:cNvPr id="3" name="Inhaltsplatzhalter 2"/>
          <p:cNvSpPr>
            <a:spLocks noGrp="1"/>
          </p:cNvSpPr>
          <p:nvPr>
            <p:ph idx="1"/>
          </p:nvPr>
        </p:nvSpPr>
        <p:spPr/>
        <p:txBody>
          <a:bodyPr/>
          <a:lstStyle/>
          <a:p>
            <a:r>
              <a:rPr lang="de-CH" dirty="0" smtClean="0"/>
              <a:t>Über den Sinn und Unsinn von Hausaufgaben</a:t>
            </a:r>
          </a:p>
          <a:p>
            <a:r>
              <a:rPr lang="de-CH" dirty="0" smtClean="0"/>
              <a:t>Was sind Hausaufgaben?</a:t>
            </a:r>
          </a:p>
          <a:p>
            <a:r>
              <a:rPr lang="de-CH" dirty="0" smtClean="0"/>
              <a:t>Sichtweisen und Perspektiven</a:t>
            </a:r>
          </a:p>
          <a:p>
            <a:r>
              <a:rPr lang="de-CH" dirty="0" smtClean="0"/>
              <a:t>Umgang mit Hausaufgaben</a:t>
            </a:r>
          </a:p>
          <a:p>
            <a:r>
              <a:rPr lang="de-CH" dirty="0" smtClean="0"/>
              <a:t>Formen </a:t>
            </a:r>
            <a:r>
              <a:rPr lang="de-CH" dirty="0"/>
              <a:t>von </a:t>
            </a:r>
            <a:r>
              <a:rPr lang="de-CH" dirty="0" smtClean="0"/>
              <a:t>Hausaufgaben</a:t>
            </a:r>
          </a:p>
          <a:p>
            <a:r>
              <a:rPr lang="de-CH" dirty="0" smtClean="0"/>
              <a:t>Möglichkeiten der Weiterentwicklung</a:t>
            </a:r>
            <a:endParaRPr lang="de-CH" dirty="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3</a:t>
            </a:fld>
            <a:endParaRPr lang="de-CH" dirty="0"/>
          </a:p>
        </p:txBody>
      </p:sp>
    </p:spTree>
    <p:extLst>
      <p:ext uri="{BB962C8B-B14F-4D97-AF65-F5344CB8AC3E}">
        <p14:creationId xmlns:p14="http://schemas.microsoft.com/office/powerpoint/2010/main" val="323507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XIgVkmHQTE"/>
          <p:cNvPicPr>
            <a:picLocks noGrp="1" noRot="1" noChangeAspect="1"/>
          </p:cNvPicPr>
          <p:nvPr>
            <p:ph idx="1"/>
            <a:videoFile r:link="rId1"/>
          </p:nvPr>
        </p:nvPicPr>
        <p:blipFill>
          <a:blip r:embed="rId4"/>
          <a:stretch>
            <a:fillRect/>
          </a:stretch>
        </p:blipFill>
        <p:spPr>
          <a:xfrm>
            <a:off x="971600" y="1196752"/>
            <a:ext cx="7936881" cy="4464496"/>
          </a:xfrm>
          <a:prstGeom prst="rect">
            <a:avLst/>
          </a:prstGeom>
        </p:spPr>
      </p:pic>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4</a:t>
            </a:fld>
            <a:endParaRPr lang="de-CH" dirty="0"/>
          </a:p>
        </p:txBody>
      </p:sp>
      <p:sp>
        <p:nvSpPr>
          <p:cNvPr id="3" name="Rechteck 2"/>
          <p:cNvSpPr/>
          <p:nvPr/>
        </p:nvSpPr>
        <p:spPr>
          <a:xfrm>
            <a:off x="4788024" y="5857527"/>
            <a:ext cx="4248472" cy="307777"/>
          </a:xfrm>
          <a:prstGeom prst="rect">
            <a:avLst/>
          </a:prstGeom>
        </p:spPr>
        <p:txBody>
          <a:bodyPr wrap="square">
            <a:spAutoFit/>
          </a:bodyPr>
          <a:lstStyle/>
          <a:p>
            <a:r>
              <a:rPr lang="de-CH" sz="1400" dirty="0">
                <a:hlinkClick r:id="rId5"/>
              </a:rPr>
              <a:t>https://</a:t>
            </a:r>
            <a:r>
              <a:rPr lang="de-CH" sz="1400" dirty="0" smtClean="0">
                <a:hlinkClick r:id="rId5"/>
              </a:rPr>
              <a:t>www.youtube.com/watch?v=OXIgVkmHQTE</a:t>
            </a:r>
            <a:r>
              <a:rPr lang="de-CH" sz="1400" dirty="0" smtClean="0"/>
              <a:t> </a:t>
            </a:r>
            <a:endParaRPr lang="de-CH" sz="1400" dirty="0"/>
          </a:p>
        </p:txBody>
      </p:sp>
    </p:spTree>
    <p:extLst>
      <p:ext uri="{BB962C8B-B14F-4D97-AF65-F5344CB8AC3E}">
        <p14:creationId xmlns:p14="http://schemas.microsoft.com/office/powerpoint/2010/main" val="367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6000" y="115888"/>
            <a:ext cx="7632464" cy="2521024"/>
          </a:xfrm>
        </p:spPr>
        <p:txBody>
          <a:bodyPr/>
          <a:lstStyle/>
          <a:p>
            <a:r>
              <a:rPr lang="de-CH" dirty="0" smtClean="0"/>
              <a:t>Über den Sinn und Unsinn von Hausaufgaben</a:t>
            </a:r>
            <a:br>
              <a:rPr lang="de-CH" dirty="0" smtClean="0"/>
            </a:b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5</a:t>
            </a:fld>
            <a:endParaRPr lang="de-CH" dirty="0"/>
          </a:p>
        </p:txBody>
      </p:sp>
      <p:sp>
        <p:nvSpPr>
          <p:cNvPr id="5" name="Abgerundete rechteckige Legende 4"/>
          <p:cNvSpPr/>
          <p:nvPr/>
        </p:nvSpPr>
        <p:spPr>
          <a:xfrm>
            <a:off x="1043608" y="4077072"/>
            <a:ext cx="3024336" cy="1584176"/>
          </a:xfrm>
          <a:prstGeom prst="wedgeRoundRectCallout">
            <a:avLst>
              <a:gd name="adj1" fmla="val -44398"/>
              <a:gd name="adj2" fmla="val 7183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"Schüler und Eltern werden damit nur schikaniert. Sie bringen gar nichts."</a:t>
            </a:r>
          </a:p>
          <a:p>
            <a:pPr algn="ctr"/>
            <a:r>
              <a:rPr lang="de-CH" dirty="0" smtClean="0"/>
              <a:t>Remo Largo </a:t>
            </a:r>
            <a:endParaRPr lang="de-CH" dirty="0"/>
          </a:p>
        </p:txBody>
      </p:sp>
      <p:sp>
        <p:nvSpPr>
          <p:cNvPr id="6" name="Abgerundete rechteckige Legende 5"/>
          <p:cNvSpPr/>
          <p:nvPr/>
        </p:nvSpPr>
        <p:spPr>
          <a:xfrm>
            <a:off x="5787970" y="2786917"/>
            <a:ext cx="2808312" cy="1296144"/>
          </a:xfrm>
          <a:prstGeom prst="wedgeRoundRectCallout">
            <a:avLst>
              <a:gd name="adj1" fmla="val -63449"/>
              <a:gd name="adj2" fmla="val 2203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"Ein pädagogisches Ritual"</a:t>
            </a:r>
          </a:p>
          <a:p>
            <a:pPr algn="ctr"/>
            <a:r>
              <a:rPr lang="de-CH" dirty="0" smtClean="0"/>
              <a:t>Gabriel Romano</a:t>
            </a:r>
            <a:endParaRPr lang="de-CH" dirty="0"/>
          </a:p>
        </p:txBody>
      </p:sp>
      <p:sp>
        <p:nvSpPr>
          <p:cNvPr id="7" name="Abgerundete rechteckige Legende 6"/>
          <p:cNvSpPr/>
          <p:nvPr/>
        </p:nvSpPr>
        <p:spPr>
          <a:xfrm>
            <a:off x="4211960" y="4336920"/>
            <a:ext cx="2808312" cy="1756375"/>
          </a:xfrm>
          <a:prstGeom prst="wedgeRoundRectCallout">
            <a:avLst>
              <a:gd name="adj1" fmla="val 50233"/>
              <a:gd name="adj2" fmla="val 6338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"Ein exzellentes Mittel, um Lernenden das selbständige Arbeiten beizubringen."</a:t>
            </a:r>
          </a:p>
          <a:p>
            <a:pPr algn="ctr"/>
            <a:r>
              <a:rPr lang="de-CH" dirty="0" smtClean="0"/>
              <a:t>Lehrperson</a:t>
            </a:r>
            <a:endParaRPr lang="de-CH" dirty="0"/>
          </a:p>
        </p:txBody>
      </p:sp>
      <p:sp>
        <p:nvSpPr>
          <p:cNvPr id="8" name="Abgerundete rechteckige Legende 7"/>
          <p:cNvSpPr/>
          <p:nvPr/>
        </p:nvSpPr>
        <p:spPr>
          <a:xfrm>
            <a:off x="1115616" y="2005137"/>
            <a:ext cx="1778496" cy="1193866"/>
          </a:xfrm>
          <a:prstGeom prst="wedgeRoundRectCallout">
            <a:avLst>
              <a:gd name="adj1" fmla="val 65361"/>
              <a:gd name="adj2" fmla="val 8052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"moderater Lerneffekt"</a:t>
            </a:r>
          </a:p>
          <a:p>
            <a:pPr algn="ctr"/>
            <a:r>
              <a:rPr lang="de-CH" dirty="0" smtClean="0"/>
              <a:t>Hattie</a:t>
            </a:r>
            <a:endParaRPr lang="de-CH" dirty="0"/>
          </a:p>
        </p:txBody>
      </p:sp>
      <p:sp>
        <p:nvSpPr>
          <p:cNvPr id="9" name="Abgerundete rechteckige Legende 8"/>
          <p:cNvSpPr/>
          <p:nvPr/>
        </p:nvSpPr>
        <p:spPr>
          <a:xfrm>
            <a:off x="3635896" y="2282861"/>
            <a:ext cx="1872208" cy="1152128"/>
          </a:xfrm>
          <a:prstGeom prst="wedgeRoundRectCallout">
            <a:avLst>
              <a:gd name="adj1" fmla="val -64645"/>
              <a:gd name="adj2" fmla="val 4217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"Sie sind ein Fenster zur Schule" </a:t>
            </a:r>
          </a:p>
          <a:p>
            <a:pPr algn="ctr"/>
            <a:r>
              <a:rPr lang="de-CH" dirty="0" smtClean="0"/>
              <a:t>Eltern</a:t>
            </a:r>
            <a:endParaRPr lang="de-CH" dirty="0"/>
          </a:p>
        </p:txBody>
      </p:sp>
      <p:sp>
        <p:nvSpPr>
          <p:cNvPr id="10" name="Abgerundete rechteckige Legende 9"/>
          <p:cNvSpPr/>
          <p:nvPr/>
        </p:nvSpPr>
        <p:spPr>
          <a:xfrm>
            <a:off x="6156176" y="1196752"/>
            <a:ext cx="2440106" cy="1296144"/>
          </a:xfrm>
          <a:prstGeom prst="wedgeRoundRectCallout">
            <a:avLst>
              <a:gd name="adj1" fmla="val -60917"/>
              <a:gd name="adj2" fmla="val 62016"/>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smtClean="0"/>
              <a:t>"………"</a:t>
            </a:r>
          </a:p>
          <a:p>
            <a:pPr algn="ctr"/>
            <a:r>
              <a:rPr lang="de-CH" dirty="0" smtClean="0"/>
              <a:t>Ich</a:t>
            </a:r>
            <a:endParaRPr lang="de-CH" dirty="0"/>
          </a:p>
        </p:txBody>
      </p:sp>
    </p:spTree>
    <p:extLst>
      <p:ext uri="{BB962C8B-B14F-4D97-AF65-F5344CB8AC3E}">
        <p14:creationId xmlns:p14="http://schemas.microsoft.com/office/powerpoint/2010/main" val="416365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sage/denke ich…</a:t>
            </a:r>
            <a:endParaRPr lang="de-CH" dirty="0"/>
          </a:p>
        </p:txBody>
      </p:sp>
      <p:sp>
        <p:nvSpPr>
          <p:cNvPr id="3" name="Inhaltsplatzhalter 2"/>
          <p:cNvSpPr>
            <a:spLocks noGrp="1"/>
          </p:cNvSpPr>
          <p:nvPr>
            <p:ph idx="1"/>
          </p:nvPr>
        </p:nvSpPr>
        <p:spPr/>
        <p:txBody>
          <a:bodyPr/>
          <a:lstStyle/>
          <a:p>
            <a:r>
              <a:rPr lang="de-CH" dirty="0" smtClean="0"/>
              <a:t>…über den Sinn und Unsinn von Hausaufgaben?</a:t>
            </a:r>
          </a:p>
          <a:p>
            <a:r>
              <a:rPr lang="de-CH" dirty="0" smtClean="0"/>
              <a:t>Pro und Contra?</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6</a:t>
            </a:fld>
            <a:endParaRPr lang="de-CH" dirty="0"/>
          </a:p>
        </p:txBody>
      </p:sp>
    </p:spTree>
    <p:extLst>
      <p:ext uri="{BB962C8B-B14F-4D97-AF65-F5344CB8AC3E}">
        <p14:creationId xmlns:p14="http://schemas.microsoft.com/office/powerpoint/2010/main" val="375682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r>
              <a:rPr lang="en-US" dirty="0" smtClean="0"/>
              <a:t>"Homework </a:t>
            </a:r>
            <a:r>
              <a:rPr lang="en-US" dirty="0"/>
              <a:t>may then have the unintended consequence of widening the performance gap between students from different socio-economic </a:t>
            </a:r>
            <a:r>
              <a:rPr lang="en-US" dirty="0" smtClean="0"/>
              <a:t>backgrounds" (</a:t>
            </a:r>
            <a:r>
              <a:rPr lang="de-CH" dirty="0" smtClean="0"/>
              <a:t>PISA 2012)</a:t>
            </a:r>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7</a:t>
            </a:fld>
            <a:endParaRPr lang="de-CH" dirty="0"/>
          </a:p>
        </p:txBody>
      </p:sp>
    </p:spTree>
    <p:extLst>
      <p:ext uri="{BB962C8B-B14F-4D97-AF65-F5344CB8AC3E}">
        <p14:creationId xmlns:p14="http://schemas.microsoft.com/office/powerpoint/2010/main" val="319240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p:txBody>
          <a:bodyPr/>
          <a:lstStyle/>
          <a:p>
            <a:r>
              <a:rPr lang="de-CH" dirty="0" smtClean="0"/>
              <a:t>zu </a:t>
            </a:r>
            <a:r>
              <a:rPr lang="de-CH" dirty="0"/>
              <a:t>starke Gewichtung auf Üben und Wiederholen </a:t>
            </a:r>
            <a:r>
              <a:rPr lang="de-CH" dirty="0" smtClean="0"/>
              <a:t>wirkt sich eher negativ </a:t>
            </a:r>
            <a:r>
              <a:rPr lang="de-CH" dirty="0"/>
              <a:t>auf Schülerleistungen </a:t>
            </a:r>
            <a:r>
              <a:rPr lang="de-CH" dirty="0" smtClean="0"/>
              <a:t>aus</a:t>
            </a:r>
          </a:p>
          <a:p>
            <a:pPr lvl="1"/>
            <a:r>
              <a:rPr lang="de-CH" dirty="0" smtClean="0"/>
              <a:t>schwächere </a:t>
            </a:r>
            <a:r>
              <a:rPr lang="de-CH" dirty="0"/>
              <a:t>Lernende verfügen nicht über die nötigen </a:t>
            </a:r>
            <a:r>
              <a:rPr lang="de-CH" dirty="0" smtClean="0"/>
              <a:t>Lernstrategien </a:t>
            </a:r>
          </a:p>
          <a:p>
            <a:pPr lvl="1"/>
            <a:r>
              <a:rPr lang="de-CH" dirty="0" smtClean="0"/>
              <a:t>relativ </a:t>
            </a:r>
            <a:r>
              <a:rPr lang="de-CH" dirty="0"/>
              <a:t>stark gewichtet durch LP: sind schnell vergeben und Korrektur ist schnell erledigt</a:t>
            </a:r>
          </a:p>
          <a:p>
            <a:endParaRPr lang="de-CH" dirty="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8</a:t>
            </a:fld>
            <a:endParaRPr lang="de-CH" dirty="0"/>
          </a:p>
        </p:txBody>
      </p:sp>
    </p:spTree>
    <p:extLst>
      <p:ext uri="{BB962C8B-B14F-4D97-AF65-F5344CB8AC3E}">
        <p14:creationId xmlns:p14="http://schemas.microsoft.com/office/powerpoint/2010/main" val="91057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sagt die Forschung?</a:t>
            </a:r>
            <a:endParaRPr lang="de-CH" dirty="0"/>
          </a:p>
        </p:txBody>
      </p:sp>
      <p:sp>
        <p:nvSpPr>
          <p:cNvPr id="3" name="Inhaltsplatzhalter 2"/>
          <p:cNvSpPr>
            <a:spLocks noGrp="1"/>
          </p:cNvSpPr>
          <p:nvPr>
            <p:ph idx="1"/>
          </p:nvPr>
        </p:nvSpPr>
        <p:spPr>
          <a:xfrm>
            <a:off x="1115616" y="1628800"/>
            <a:ext cx="7632464" cy="4492625"/>
          </a:xfrm>
        </p:spPr>
        <p:txBody>
          <a:bodyPr/>
          <a:lstStyle/>
          <a:p>
            <a:r>
              <a:rPr lang="de-CH" dirty="0" smtClean="0"/>
              <a:t>Negative </a:t>
            </a:r>
            <a:r>
              <a:rPr lang="de-CH" dirty="0"/>
              <a:t>Auswirkung </a:t>
            </a:r>
            <a:r>
              <a:rPr lang="de-CH" dirty="0" smtClean="0"/>
              <a:t>langer Dauer HA</a:t>
            </a:r>
            <a:endParaRPr lang="de-CH" dirty="0"/>
          </a:p>
          <a:p>
            <a:pPr lvl="1"/>
            <a:r>
              <a:rPr lang="de-CH" dirty="0" smtClean="0"/>
              <a:t>positive </a:t>
            </a:r>
            <a:r>
              <a:rPr lang="de-CH" dirty="0"/>
              <a:t>Auswirkung durch regelmässige, kürzere Hausaufgaben</a:t>
            </a:r>
          </a:p>
          <a:p>
            <a:pPr lvl="1"/>
            <a:r>
              <a:rPr lang="de-CH" dirty="0" smtClean="0"/>
              <a:t>lange Dauer</a:t>
            </a:r>
            <a:r>
              <a:rPr lang="de-CH" dirty="0" smtClean="0">
                <a:sym typeface="Wingdings" panose="05000000000000000000" pitchFamily="2" charset="2"/>
              </a:rPr>
              <a:t> </a:t>
            </a:r>
            <a:r>
              <a:rPr lang="de-CH" dirty="0" err="1" smtClean="0">
                <a:sym typeface="Wingdings" panose="05000000000000000000" pitchFamily="2" charset="2"/>
              </a:rPr>
              <a:t>SuS</a:t>
            </a:r>
            <a:r>
              <a:rPr lang="de-CH" dirty="0" smtClean="0"/>
              <a:t> </a:t>
            </a:r>
            <a:r>
              <a:rPr lang="de-CH" dirty="0"/>
              <a:t>arbeiten </a:t>
            </a:r>
            <a:r>
              <a:rPr lang="de-CH" dirty="0" smtClean="0"/>
              <a:t>häufig </a:t>
            </a:r>
            <a:r>
              <a:rPr lang="de-CH" dirty="0"/>
              <a:t>unmotivierter und unsorgfältiger und lernen somit weniger</a:t>
            </a:r>
          </a:p>
          <a:p>
            <a:r>
              <a:rPr lang="de-CH" dirty="0"/>
              <a:t>Eingreifen der Eltern</a:t>
            </a:r>
          </a:p>
          <a:p>
            <a:pPr lvl="1"/>
            <a:r>
              <a:rPr lang="de-CH" dirty="0" smtClean="0"/>
              <a:t>direktes </a:t>
            </a:r>
            <a:r>
              <a:rPr lang="de-CH" dirty="0"/>
              <a:t>Eingreifen </a:t>
            </a:r>
            <a:r>
              <a:rPr lang="de-CH" dirty="0" smtClean="0"/>
              <a:t>(Kontrolle, Aufsicht) </a:t>
            </a:r>
            <a:r>
              <a:rPr lang="de-CH" dirty="0"/>
              <a:t>wirkt sich ungünstig auf die Leistungen der Kinder </a:t>
            </a:r>
            <a:r>
              <a:rPr lang="de-CH" dirty="0" smtClean="0"/>
              <a:t>aus </a:t>
            </a:r>
          </a:p>
          <a:p>
            <a:pPr lvl="1"/>
            <a:r>
              <a:rPr lang="de-CH" dirty="0" smtClean="0"/>
              <a:t>notwendig</a:t>
            </a:r>
            <a:r>
              <a:rPr lang="de-CH" dirty="0"/>
              <a:t>: Struktur geben und Hilfe auf Wunsch des </a:t>
            </a:r>
            <a:r>
              <a:rPr lang="de-CH" dirty="0" smtClean="0"/>
              <a:t>Kindes</a:t>
            </a:r>
          </a:p>
          <a:p>
            <a:pPr marL="457200" lvl="1" indent="0" algn="r">
              <a:buNone/>
            </a:pPr>
            <a:r>
              <a:rPr lang="de-CH" sz="1200" dirty="0"/>
              <a:t>Alois </a:t>
            </a:r>
            <a:r>
              <a:rPr lang="de-CH" sz="1200" dirty="0" err="1"/>
              <a:t>Niggli</a:t>
            </a:r>
            <a:r>
              <a:rPr lang="de-CH" sz="1200" dirty="0"/>
              <a:t> (Bildung Schweiz 3, 2011</a:t>
            </a:r>
            <a:r>
              <a:rPr lang="de-CH" sz="1200" dirty="0" smtClean="0"/>
              <a:t>)</a:t>
            </a:r>
            <a:endParaRPr lang="de-CH" sz="1200" dirty="0"/>
          </a:p>
          <a:p>
            <a:pPr lvl="1"/>
            <a:endParaRPr lang="de-CH" dirty="0" smtClean="0"/>
          </a:p>
          <a:p>
            <a:pPr lvl="1"/>
            <a:endParaRPr lang="de-CH" dirty="0"/>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9</a:t>
            </a:fld>
            <a:endParaRPr lang="de-CH" dirty="0"/>
          </a:p>
        </p:txBody>
      </p:sp>
    </p:spTree>
    <p:extLst>
      <p:ext uri="{BB962C8B-B14F-4D97-AF65-F5344CB8AC3E}">
        <p14:creationId xmlns:p14="http://schemas.microsoft.com/office/powerpoint/2010/main" val="196077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äsentation-DVS">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eaLnBrk="1" hangingPunct="1">
          <a:spcBef>
            <a:spcPct val="0"/>
          </a:spcBef>
          <a:buClrTx/>
          <a:buFontTx/>
          <a:buNone/>
          <a:defRPr sz="1200" dirty="0" smtClean="0"/>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tzte Seite">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Präsentation-DVS</Template>
  <TotalTime>0</TotalTime>
  <Words>1662</Words>
  <Application>Microsoft Office PowerPoint</Application>
  <PresentationFormat>Bildschirmpräsentation (4:3)</PresentationFormat>
  <Paragraphs>254</Paragraphs>
  <Slides>24</Slides>
  <Notes>23</Notes>
  <HiddenSlides>0</HiddenSlides>
  <MMClips>1</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Präsentation-DVS</vt:lpstr>
      <vt:lpstr>Letzte Seite</vt:lpstr>
      <vt:lpstr>Hausaufgaben -  sinnvoll oder überflüssig?</vt:lpstr>
      <vt:lpstr>Ziele</vt:lpstr>
      <vt:lpstr>Ablauf</vt:lpstr>
      <vt:lpstr>PowerPoint-Präsentation</vt:lpstr>
      <vt:lpstr>Über den Sinn und Unsinn von Hausaufgaben </vt:lpstr>
      <vt:lpstr>Was sage/denke ich…</vt:lpstr>
      <vt:lpstr>Was sagt die Forschung?</vt:lpstr>
      <vt:lpstr>Was sagt die Forschung?</vt:lpstr>
      <vt:lpstr>Was sagt die Forschung?</vt:lpstr>
      <vt:lpstr>Was sagt die Forschung?</vt:lpstr>
      <vt:lpstr>Was sagt die Forschung?</vt:lpstr>
      <vt:lpstr>Was sagt die Forschung?</vt:lpstr>
      <vt:lpstr>Was sagt die Forschung?</vt:lpstr>
      <vt:lpstr>Was sind Hausaufgaben?</vt:lpstr>
      <vt:lpstr>Rechtliche Grundlage</vt:lpstr>
      <vt:lpstr>Häufigste Probleme</vt:lpstr>
      <vt:lpstr>Verschiedene Perspektiven </vt:lpstr>
      <vt:lpstr>Umgang mit HA: Eckwerte</vt:lpstr>
      <vt:lpstr>Formen von Hausaufgaben </vt:lpstr>
      <vt:lpstr>Wertschätzung der HA</vt:lpstr>
      <vt:lpstr>Weiterentwicklung</vt:lpstr>
      <vt:lpstr>Weiterentwicklung</vt:lpstr>
      <vt:lpstr>Gruppendiskussion</vt:lpstr>
      <vt:lpstr>Dokumente</vt:lpstr>
    </vt:vector>
  </TitlesOfParts>
  <Company>Dienststelle Volksschulbildung Kanton Luzern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Hausaufagben - sinnvoll oder überflüssig?</dc:title>
  <dc:subject>Hausaufgaben</dc:subject>
  <dc:creator>Fabienne Hubmann</dc:creator>
  <cp:lastModifiedBy>Alessandra Bara</cp:lastModifiedBy>
  <cp:revision>11</cp:revision>
  <dcterms:created xsi:type="dcterms:W3CDTF">2017-08-16T14:24:36Z</dcterms:created>
  <dcterms:modified xsi:type="dcterms:W3CDTF">2017-09-14T14:47:17Z</dcterms:modified>
</cp:coreProperties>
</file>